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32" userDrawn="1">
          <p15:clr>
            <a:srgbClr val="009600"/>
          </p15:clr>
        </p15:guide>
        <p15:guide id="10" pos="3988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750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32"/>
        <p:guide pos="39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86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86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300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00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369961" y="6891153"/>
            <a:ext cx="585470" cy="192405"/>
          </a:xfrm>
          <a:custGeom>
            <a:avLst/>
            <a:gdLst/>
            <a:ahLst/>
            <a:cxnLst/>
            <a:rect l="l" t="t" r="r" b="b"/>
            <a:pathLst>
              <a:path w="585470" h="192404">
                <a:moveTo>
                  <a:pt x="78460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60" y="183172"/>
                </a:lnTo>
                <a:lnTo>
                  <a:pt x="25412" y="95961"/>
                </a:lnTo>
                <a:lnTo>
                  <a:pt x="78460" y="8750"/>
                </a:lnTo>
                <a:close/>
              </a:path>
              <a:path w="585470" h="192404">
                <a:moveTo>
                  <a:pt x="287769" y="168719"/>
                </a:moveTo>
                <a:lnTo>
                  <a:pt x="273456" y="163664"/>
                </a:lnTo>
                <a:lnTo>
                  <a:pt x="260731" y="157086"/>
                </a:lnTo>
                <a:lnTo>
                  <a:pt x="249516" y="149059"/>
                </a:lnTo>
                <a:lnTo>
                  <a:pt x="239788" y="139661"/>
                </a:lnTo>
                <a:lnTo>
                  <a:pt x="249618" y="134175"/>
                </a:lnTo>
                <a:lnTo>
                  <a:pt x="259943" y="127977"/>
                </a:lnTo>
                <a:lnTo>
                  <a:pt x="270294" y="121310"/>
                </a:lnTo>
                <a:lnTo>
                  <a:pt x="280250" y="114452"/>
                </a:lnTo>
                <a:lnTo>
                  <a:pt x="260121" y="99402"/>
                </a:lnTo>
                <a:lnTo>
                  <a:pt x="253212" y="105422"/>
                </a:lnTo>
                <a:lnTo>
                  <a:pt x="245300" y="111683"/>
                </a:lnTo>
                <a:lnTo>
                  <a:pt x="236816" y="117906"/>
                </a:lnTo>
                <a:lnTo>
                  <a:pt x="228206" y="123799"/>
                </a:lnTo>
                <a:lnTo>
                  <a:pt x="224612" y="117424"/>
                </a:lnTo>
                <a:lnTo>
                  <a:pt x="221424" y="110794"/>
                </a:lnTo>
                <a:lnTo>
                  <a:pt x="218567" y="103847"/>
                </a:lnTo>
                <a:lnTo>
                  <a:pt x="216014" y="96570"/>
                </a:lnTo>
                <a:lnTo>
                  <a:pt x="280657" y="96570"/>
                </a:lnTo>
                <a:lnTo>
                  <a:pt x="280657" y="76034"/>
                </a:lnTo>
                <a:lnTo>
                  <a:pt x="202590" y="76034"/>
                </a:lnTo>
                <a:lnTo>
                  <a:pt x="202590" y="64643"/>
                </a:lnTo>
                <a:lnTo>
                  <a:pt x="266230" y="64643"/>
                </a:lnTo>
                <a:lnTo>
                  <a:pt x="266230" y="45339"/>
                </a:lnTo>
                <a:lnTo>
                  <a:pt x="202590" y="45339"/>
                </a:lnTo>
                <a:lnTo>
                  <a:pt x="202590" y="34963"/>
                </a:lnTo>
                <a:lnTo>
                  <a:pt x="274154" y="34963"/>
                </a:lnTo>
                <a:lnTo>
                  <a:pt x="274154" y="14439"/>
                </a:lnTo>
                <a:lnTo>
                  <a:pt x="202590" y="14439"/>
                </a:lnTo>
                <a:lnTo>
                  <a:pt x="202590" y="1016"/>
                </a:lnTo>
                <a:lnTo>
                  <a:pt x="178396" y="1016"/>
                </a:lnTo>
                <a:lnTo>
                  <a:pt x="178396" y="14439"/>
                </a:lnTo>
                <a:lnTo>
                  <a:pt x="108470" y="14439"/>
                </a:lnTo>
                <a:lnTo>
                  <a:pt x="108470" y="34963"/>
                </a:lnTo>
                <a:lnTo>
                  <a:pt x="178396" y="34963"/>
                </a:lnTo>
                <a:lnTo>
                  <a:pt x="178396" y="45339"/>
                </a:lnTo>
                <a:lnTo>
                  <a:pt x="118033" y="45339"/>
                </a:lnTo>
                <a:lnTo>
                  <a:pt x="118033" y="64643"/>
                </a:lnTo>
                <a:lnTo>
                  <a:pt x="178396" y="64643"/>
                </a:lnTo>
                <a:lnTo>
                  <a:pt x="178396" y="76034"/>
                </a:lnTo>
                <a:lnTo>
                  <a:pt x="100952" y="76034"/>
                </a:lnTo>
                <a:lnTo>
                  <a:pt x="100952" y="96570"/>
                </a:lnTo>
                <a:lnTo>
                  <a:pt x="162750" y="96570"/>
                </a:lnTo>
                <a:lnTo>
                  <a:pt x="147256" y="106108"/>
                </a:lnTo>
                <a:lnTo>
                  <a:pt x="129997" y="114706"/>
                </a:lnTo>
                <a:lnTo>
                  <a:pt x="111772" y="122008"/>
                </a:lnTo>
                <a:lnTo>
                  <a:pt x="93433" y="127673"/>
                </a:lnTo>
                <a:lnTo>
                  <a:pt x="98513" y="132549"/>
                </a:lnTo>
                <a:lnTo>
                  <a:pt x="105422" y="141693"/>
                </a:lnTo>
                <a:lnTo>
                  <a:pt x="108877" y="147180"/>
                </a:lnTo>
                <a:lnTo>
                  <a:pt x="117297" y="144399"/>
                </a:lnTo>
                <a:lnTo>
                  <a:pt x="125755" y="141236"/>
                </a:lnTo>
                <a:lnTo>
                  <a:pt x="134200" y="137693"/>
                </a:lnTo>
                <a:lnTo>
                  <a:pt x="142633" y="133769"/>
                </a:lnTo>
                <a:lnTo>
                  <a:pt x="142633" y="162839"/>
                </a:lnTo>
                <a:lnTo>
                  <a:pt x="114973" y="168122"/>
                </a:lnTo>
                <a:lnTo>
                  <a:pt x="122097" y="190474"/>
                </a:lnTo>
                <a:lnTo>
                  <a:pt x="165214" y="181178"/>
                </a:lnTo>
                <a:lnTo>
                  <a:pt x="213372" y="170357"/>
                </a:lnTo>
                <a:lnTo>
                  <a:pt x="211137" y="148399"/>
                </a:lnTo>
                <a:lnTo>
                  <a:pt x="166814" y="157962"/>
                </a:lnTo>
                <a:lnTo>
                  <a:pt x="166814" y="120142"/>
                </a:lnTo>
                <a:lnTo>
                  <a:pt x="174002" y="115303"/>
                </a:lnTo>
                <a:lnTo>
                  <a:pt x="180886" y="110261"/>
                </a:lnTo>
                <a:lnTo>
                  <a:pt x="187388" y="105029"/>
                </a:lnTo>
                <a:lnTo>
                  <a:pt x="193446" y="99618"/>
                </a:lnTo>
                <a:lnTo>
                  <a:pt x="205359" y="130759"/>
                </a:lnTo>
                <a:lnTo>
                  <a:pt x="221729" y="156375"/>
                </a:lnTo>
                <a:lnTo>
                  <a:pt x="243611" y="176288"/>
                </a:lnTo>
                <a:lnTo>
                  <a:pt x="272110" y="190284"/>
                </a:lnTo>
                <a:lnTo>
                  <a:pt x="275272" y="184797"/>
                </a:lnTo>
                <a:lnTo>
                  <a:pt x="279247" y="178892"/>
                </a:lnTo>
                <a:lnTo>
                  <a:pt x="283578" y="173291"/>
                </a:lnTo>
                <a:lnTo>
                  <a:pt x="287769" y="168719"/>
                </a:lnTo>
                <a:close/>
              </a:path>
              <a:path w="585470" h="192404">
                <a:moveTo>
                  <a:pt x="327126" y="122999"/>
                </a:moveTo>
                <a:lnTo>
                  <a:pt x="306997" y="119532"/>
                </a:lnTo>
                <a:lnTo>
                  <a:pt x="305485" y="132448"/>
                </a:lnTo>
                <a:lnTo>
                  <a:pt x="303390" y="144792"/>
                </a:lnTo>
                <a:lnTo>
                  <a:pt x="303339" y="145097"/>
                </a:lnTo>
                <a:lnTo>
                  <a:pt x="300405" y="156768"/>
                </a:lnTo>
                <a:lnTo>
                  <a:pt x="296710" y="166484"/>
                </a:lnTo>
                <a:lnTo>
                  <a:pt x="296633" y="166687"/>
                </a:lnTo>
                <a:lnTo>
                  <a:pt x="301713" y="168529"/>
                </a:lnTo>
                <a:lnTo>
                  <a:pt x="310857" y="172796"/>
                </a:lnTo>
                <a:lnTo>
                  <a:pt x="314921" y="175641"/>
                </a:lnTo>
                <a:lnTo>
                  <a:pt x="319024" y="164668"/>
                </a:lnTo>
                <a:lnTo>
                  <a:pt x="322465" y="151688"/>
                </a:lnTo>
                <a:lnTo>
                  <a:pt x="325183" y="137541"/>
                </a:lnTo>
                <a:lnTo>
                  <a:pt x="327126" y="122999"/>
                </a:lnTo>
                <a:close/>
              </a:path>
              <a:path w="585470" h="192404">
                <a:moveTo>
                  <a:pt x="383425" y="154089"/>
                </a:moveTo>
                <a:lnTo>
                  <a:pt x="381342" y="146024"/>
                </a:lnTo>
                <a:lnTo>
                  <a:pt x="378396" y="136944"/>
                </a:lnTo>
                <a:lnTo>
                  <a:pt x="374904" y="127596"/>
                </a:lnTo>
                <a:lnTo>
                  <a:pt x="371233" y="118719"/>
                </a:lnTo>
                <a:lnTo>
                  <a:pt x="353148" y="124625"/>
                </a:lnTo>
                <a:lnTo>
                  <a:pt x="356628" y="133819"/>
                </a:lnTo>
                <a:lnTo>
                  <a:pt x="359816" y="143319"/>
                </a:lnTo>
                <a:lnTo>
                  <a:pt x="362546" y="152831"/>
                </a:lnTo>
                <a:lnTo>
                  <a:pt x="364324" y="161010"/>
                </a:lnTo>
                <a:lnTo>
                  <a:pt x="383425" y="154089"/>
                </a:lnTo>
                <a:close/>
              </a:path>
              <a:path w="585470" h="192404">
                <a:moveTo>
                  <a:pt x="386689" y="108343"/>
                </a:moveTo>
                <a:lnTo>
                  <a:pt x="385419" y="104292"/>
                </a:lnTo>
                <a:lnTo>
                  <a:pt x="383781" y="98996"/>
                </a:lnTo>
                <a:lnTo>
                  <a:pt x="383692" y="98704"/>
                </a:lnTo>
                <a:lnTo>
                  <a:pt x="379031" y="87795"/>
                </a:lnTo>
                <a:lnTo>
                  <a:pt x="378841" y="87414"/>
                </a:lnTo>
                <a:lnTo>
                  <a:pt x="373278" y="76542"/>
                </a:lnTo>
                <a:lnTo>
                  <a:pt x="367068" y="66065"/>
                </a:lnTo>
                <a:lnTo>
                  <a:pt x="366966" y="65874"/>
                </a:lnTo>
                <a:lnTo>
                  <a:pt x="349885" y="73380"/>
                </a:lnTo>
                <a:lnTo>
                  <a:pt x="352132" y="77254"/>
                </a:lnTo>
                <a:lnTo>
                  <a:pt x="354431" y="81305"/>
                </a:lnTo>
                <a:lnTo>
                  <a:pt x="354558" y="81521"/>
                </a:lnTo>
                <a:lnTo>
                  <a:pt x="356603" y="85991"/>
                </a:lnTo>
                <a:lnTo>
                  <a:pt x="336880" y="87414"/>
                </a:lnTo>
                <a:lnTo>
                  <a:pt x="346468" y="74790"/>
                </a:lnTo>
                <a:lnTo>
                  <a:pt x="356082" y="61391"/>
                </a:lnTo>
                <a:lnTo>
                  <a:pt x="357911" y="58750"/>
                </a:lnTo>
                <a:lnTo>
                  <a:pt x="365404" y="47853"/>
                </a:lnTo>
                <a:lnTo>
                  <a:pt x="374078" y="34759"/>
                </a:lnTo>
                <a:lnTo>
                  <a:pt x="354368" y="25209"/>
                </a:lnTo>
                <a:lnTo>
                  <a:pt x="350380" y="33108"/>
                </a:lnTo>
                <a:lnTo>
                  <a:pt x="345821" y="41452"/>
                </a:lnTo>
                <a:lnTo>
                  <a:pt x="340804" y="50050"/>
                </a:lnTo>
                <a:lnTo>
                  <a:pt x="335457" y="58750"/>
                </a:lnTo>
                <a:lnTo>
                  <a:pt x="333425" y="56108"/>
                </a:lnTo>
                <a:lnTo>
                  <a:pt x="330784" y="53060"/>
                </a:lnTo>
                <a:lnTo>
                  <a:pt x="327964" y="50050"/>
                </a:lnTo>
                <a:lnTo>
                  <a:pt x="328561" y="48983"/>
                </a:lnTo>
                <a:lnTo>
                  <a:pt x="333565" y="40843"/>
                </a:lnTo>
                <a:lnTo>
                  <a:pt x="336003" y="36588"/>
                </a:lnTo>
                <a:lnTo>
                  <a:pt x="339521" y="30441"/>
                </a:lnTo>
                <a:lnTo>
                  <a:pt x="345427" y="19596"/>
                </a:lnTo>
                <a:lnTo>
                  <a:pt x="351104" y="8750"/>
                </a:lnTo>
                <a:lnTo>
                  <a:pt x="329768" y="1016"/>
                </a:lnTo>
                <a:lnTo>
                  <a:pt x="326745" y="9461"/>
                </a:lnTo>
                <a:lnTo>
                  <a:pt x="323049" y="18580"/>
                </a:lnTo>
                <a:lnTo>
                  <a:pt x="318897" y="27800"/>
                </a:lnTo>
                <a:lnTo>
                  <a:pt x="314515" y="36588"/>
                </a:lnTo>
                <a:lnTo>
                  <a:pt x="312889" y="35179"/>
                </a:lnTo>
                <a:lnTo>
                  <a:pt x="311467" y="33743"/>
                </a:lnTo>
                <a:lnTo>
                  <a:pt x="309841" y="32537"/>
                </a:lnTo>
                <a:lnTo>
                  <a:pt x="298462" y="48983"/>
                </a:lnTo>
                <a:lnTo>
                  <a:pt x="305257" y="55651"/>
                </a:lnTo>
                <a:lnTo>
                  <a:pt x="311899" y="62814"/>
                </a:lnTo>
                <a:lnTo>
                  <a:pt x="318033" y="70205"/>
                </a:lnTo>
                <a:lnTo>
                  <a:pt x="323049" y="77254"/>
                </a:lnTo>
                <a:lnTo>
                  <a:pt x="320205" y="81305"/>
                </a:lnTo>
                <a:lnTo>
                  <a:pt x="317169" y="85382"/>
                </a:lnTo>
                <a:lnTo>
                  <a:pt x="314312" y="89039"/>
                </a:lnTo>
                <a:lnTo>
                  <a:pt x="302729" y="89852"/>
                </a:lnTo>
                <a:lnTo>
                  <a:pt x="297853" y="90055"/>
                </a:lnTo>
                <a:lnTo>
                  <a:pt x="301078" y="109816"/>
                </a:lnTo>
                <a:lnTo>
                  <a:pt x="301193" y="110553"/>
                </a:lnTo>
                <a:lnTo>
                  <a:pt x="301307" y="111201"/>
                </a:lnTo>
                <a:lnTo>
                  <a:pt x="322681" y="109029"/>
                </a:lnTo>
                <a:lnTo>
                  <a:pt x="330377" y="108153"/>
                </a:lnTo>
                <a:lnTo>
                  <a:pt x="330377" y="190690"/>
                </a:lnTo>
                <a:lnTo>
                  <a:pt x="351917" y="190690"/>
                </a:lnTo>
                <a:lnTo>
                  <a:pt x="351917" y="108153"/>
                </a:lnTo>
                <a:lnTo>
                  <a:pt x="351917" y="105702"/>
                </a:lnTo>
                <a:lnTo>
                  <a:pt x="364528" y="104292"/>
                </a:lnTo>
                <a:lnTo>
                  <a:pt x="366369" y="109029"/>
                </a:lnTo>
                <a:lnTo>
                  <a:pt x="367576" y="113233"/>
                </a:lnTo>
                <a:lnTo>
                  <a:pt x="368388" y="116890"/>
                </a:lnTo>
                <a:lnTo>
                  <a:pt x="386689" y="108343"/>
                </a:lnTo>
                <a:close/>
              </a:path>
              <a:path w="585470" h="192404">
                <a:moveTo>
                  <a:pt x="492798" y="153276"/>
                </a:moveTo>
                <a:lnTo>
                  <a:pt x="488099" y="150152"/>
                </a:lnTo>
                <a:lnTo>
                  <a:pt x="479590" y="143319"/>
                </a:lnTo>
                <a:lnTo>
                  <a:pt x="475310" y="138849"/>
                </a:lnTo>
                <a:lnTo>
                  <a:pt x="474662" y="150152"/>
                </a:lnTo>
                <a:lnTo>
                  <a:pt x="470636" y="165277"/>
                </a:lnTo>
                <a:lnTo>
                  <a:pt x="465620" y="158864"/>
                </a:lnTo>
                <a:lnTo>
                  <a:pt x="461848" y="145097"/>
                </a:lnTo>
                <a:lnTo>
                  <a:pt x="461772" y="144792"/>
                </a:lnTo>
                <a:lnTo>
                  <a:pt x="458978" y="124625"/>
                </a:lnTo>
                <a:lnTo>
                  <a:pt x="458939" y="124396"/>
                </a:lnTo>
                <a:lnTo>
                  <a:pt x="457022" y="98996"/>
                </a:lnTo>
                <a:lnTo>
                  <a:pt x="489546" y="98996"/>
                </a:lnTo>
                <a:lnTo>
                  <a:pt x="489546" y="76238"/>
                </a:lnTo>
                <a:lnTo>
                  <a:pt x="456006" y="76238"/>
                </a:lnTo>
                <a:lnTo>
                  <a:pt x="455930" y="73380"/>
                </a:lnTo>
                <a:lnTo>
                  <a:pt x="455866" y="70205"/>
                </a:lnTo>
                <a:lnTo>
                  <a:pt x="455739" y="64744"/>
                </a:lnTo>
                <a:lnTo>
                  <a:pt x="455637" y="58750"/>
                </a:lnTo>
                <a:lnTo>
                  <a:pt x="455510" y="50050"/>
                </a:lnTo>
                <a:lnTo>
                  <a:pt x="455409" y="34163"/>
                </a:lnTo>
                <a:lnTo>
                  <a:pt x="455396" y="28663"/>
                </a:lnTo>
                <a:lnTo>
                  <a:pt x="463042" y="26492"/>
                </a:lnTo>
                <a:lnTo>
                  <a:pt x="470433" y="24218"/>
                </a:lnTo>
                <a:lnTo>
                  <a:pt x="477520" y="21831"/>
                </a:lnTo>
                <a:lnTo>
                  <a:pt x="482663" y="19913"/>
                </a:lnTo>
                <a:lnTo>
                  <a:pt x="484263" y="19316"/>
                </a:lnTo>
                <a:lnTo>
                  <a:pt x="465353" y="1016"/>
                </a:lnTo>
                <a:lnTo>
                  <a:pt x="451650" y="6400"/>
                </a:lnTo>
                <a:lnTo>
                  <a:pt x="435343" y="11455"/>
                </a:lnTo>
                <a:lnTo>
                  <a:pt x="433641" y="11899"/>
                </a:lnTo>
                <a:lnTo>
                  <a:pt x="433641" y="76238"/>
                </a:lnTo>
                <a:lnTo>
                  <a:pt x="409854" y="76238"/>
                </a:lnTo>
                <a:lnTo>
                  <a:pt x="409854" y="38620"/>
                </a:lnTo>
                <a:lnTo>
                  <a:pt x="417182" y="37401"/>
                </a:lnTo>
                <a:lnTo>
                  <a:pt x="424903" y="35979"/>
                </a:lnTo>
                <a:lnTo>
                  <a:pt x="432422" y="34163"/>
                </a:lnTo>
                <a:lnTo>
                  <a:pt x="432498" y="38620"/>
                </a:lnTo>
                <a:lnTo>
                  <a:pt x="432612" y="45021"/>
                </a:lnTo>
                <a:lnTo>
                  <a:pt x="432676" y="47853"/>
                </a:lnTo>
                <a:lnTo>
                  <a:pt x="432803" y="52908"/>
                </a:lnTo>
                <a:lnTo>
                  <a:pt x="432879" y="55651"/>
                </a:lnTo>
                <a:lnTo>
                  <a:pt x="432981" y="58750"/>
                </a:lnTo>
                <a:lnTo>
                  <a:pt x="433057" y="61391"/>
                </a:lnTo>
                <a:lnTo>
                  <a:pt x="433108" y="62814"/>
                </a:lnTo>
                <a:lnTo>
                  <a:pt x="433222" y="66065"/>
                </a:lnTo>
                <a:lnTo>
                  <a:pt x="433514" y="73380"/>
                </a:lnTo>
                <a:lnTo>
                  <a:pt x="433641" y="76238"/>
                </a:lnTo>
                <a:lnTo>
                  <a:pt x="433641" y="11899"/>
                </a:lnTo>
                <a:lnTo>
                  <a:pt x="417461" y="16014"/>
                </a:lnTo>
                <a:lnTo>
                  <a:pt x="399084" y="19913"/>
                </a:lnTo>
                <a:lnTo>
                  <a:pt x="387083" y="16256"/>
                </a:lnTo>
                <a:lnTo>
                  <a:pt x="387083" y="163436"/>
                </a:lnTo>
                <a:lnTo>
                  <a:pt x="381800" y="164668"/>
                </a:lnTo>
                <a:lnTo>
                  <a:pt x="376923" y="165684"/>
                </a:lnTo>
                <a:lnTo>
                  <a:pt x="372452" y="166484"/>
                </a:lnTo>
                <a:lnTo>
                  <a:pt x="380987" y="189458"/>
                </a:lnTo>
                <a:lnTo>
                  <a:pt x="426466" y="177317"/>
                </a:lnTo>
                <a:lnTo>
                  <a:pt x="442379" y="172796"/>
                </a:lnTo>
                <a:lnTo>
                  <a:pt x="440359" y="158864"/>
                </a:lnTo>
                <a:lnTo>
                  <a:pt x="440296" y="158356"/>
                </a:lnTo>
                <a:lnTo>
                  <a:pt x="439331" y="151688"/>
                </a:lnTo>
                <a:lnTo>
                  <a:pt x="439191" y="151688"/>
                </a:lnTo>
                <a:lnTo>
                  <a:pt x="417093" y="156768"/>
                </a:lnTo>
                <a:lnTo>
                  <a:pt x="409854" y="158356"/>
                </a:lnTo>
                <a:lnTo>
                  <a:pt x="409854" y="98996"/>
                </a:lnTo>
                <a:lnTo>
                  <a:pt x="434657" y="98996"/>
                </a:lnTo>
                <a:lnTo>
                  <a:pt x="437616" y="130898"/>
                </a:lnTo>
                <a:lnTo>
                  <a:pt x="442290" y="156768"/>
                </a:lnTo>
                <a:lnTo>
                  <a:pt x="442353" y="157086"/>
                </a:lnTo>
                <a:lnTo>
                  <a:pt x="449491" y="176187"/>
                </a:lnTo>
                <a:lnTo>
                  <a:pt x="459740" y="186893"/>
                </a:lnTo>
                <a:lnTo>
                  <a:pt x="459879" y="186893"/>
                </a:lnTo>
                <a:lnTo>
                  <a:pt x="470496" y="190652"/>
                </a:lnTo>
                <a:lnTo>
                  <a:pt x="480339" y="186893"/>
                </a:lnTo>
                <a:lnTo>
                  <a:pt x="488124" y="174726"/>
                </a:lnTo>
                <a:lnTo>
                  <a:pt x="490093" y="165684"/>
                </a:lnTo>
                <a:lnTo>
                  <a:pt x="490181" y="165277"/>
                </a:lnTo>
                <a:lnTo>
                  <a:pt x="492798" y="153276"/>
                </a:lnTo>
                <a:close/>
              </a:path>
              <a:path w="585470" h="192404">
                <a:moveTo>
                  <a:pt x="585203" y="95961"/>
                </a:moveTo>
                <a:lnTo>
                  <a:pt x="526859" y="0"/>
                </a:lnTo>
                <a:lnTo>
                  <a:pt x="506730" y="8750"/>
                </a:lnTo>
                <a:lnTo>
                  <a:pt x="559790" y="95961"/>
                </a:lnTo>
                <a:lnTo>
                  <a:pt x="506730" y="183159"/>
                </a:lnTo>
                <a:lnTo>
                  <a:pt x="526859" y="191909"/>
                </a:lnTo>
                <a:lnTo>
                  <a:pt x="585203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03853" y="6891153"/>
            <a:ext cx="788670" cy="192405"/>
          </a:xfrm>
          <a:custGeom>
            <a:avLst/>
            <a:gdLst/>
            <a:ahLst/>
            <a:cxnLst/>
            <a:rect l="l" t="t" r="r" b="b"/>
            <a:pathLst>
              <a:path w="788670" h="192404">
                <a:moveTo>
                  <a:pt x="78460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60" y="183172"/>
                </a:lnTo>
                <a:lnTo>
                  <a:pt x="25412" y="95961"/>
                </a:lnTo>
                <a:lnTo>
                  <a:pt x="78460" y="8750"/>
                </a:lnTo>
                <a:close/>
              </a:path>
              <a:path w="788670" h="192404">
                <a:moveTo>
                  <a:pt x="280047" y="13423"/>
                </a:moveTo>
                <a:lnTo>
                  <a:pt x="202399" y="13423"/>
                </a:lnTo>
                <a:lnTo>
                  <a:pt x="202399" y="406"/>
                </a:lnTo>
                <a:lnTo>
                  <a:pt x="178816" y="406"/>
                </a:lnTo>
                <a:lnTo>
                  <a:pt x="178816" y="13423"/>
                </a:lnTo>
                <a:lnTo>
                  <a:pt x="101968" y="13423"/>
                </a:lnTo>
                <a:lnTo>
                  <a:pt x="101968" y="30911"/>
                </a:lnTo>
                <a:lnTo>
                  <a:pt x="280047" y="30911"/>
                </a:lnTo>
                <a:lnTo>
                  <a:pt x="280047" y="13423"/>
                </a:lnTo>
                <a:close/>
              </a:path>
              <a:path w="788670" h="192404">
                <a:moveTo>
                  <a:pt x="286956" y="172593"/>
                </a:moveTo>
                <a:lnTo>
                  <a:pt x="248704" y="162229"/>
                </a:lnTo>
                <a:lnTo>
                  <a:pt x="245694" y="161010"/>
                </a:lnTo>
                <a:lnTo>
                  <a:pt x="252260" y="158242"/>
                </a:lnTo>
                <a:lnTo>
                  <a:pt x="259003" y="155181"/>
                </a:lnTo>
                <a:lnTo>
                  <a:pt x="265518" y="152057"/>
                </a:lnTo>
                <a:lnTo>
                  <a:pt x="272211" y="148666"/>
                </a:lnTo>
                <a:lnTo>
                  <a:pt x="272389" y="148666"/>
                </a:lnTo>
                <a:lnTo>
                  <a:pt x="259524" y="137629"/>
                </a:lnTo>
                <a:lnTo>
                  <a:pt x="282689" y="137629"/>
                </a:lnTo>
                <a:lnTo>
                  <a:pt x="282689" y="119532"/>
                </a:lnTo>
                <a:lnTo>
                  <a:pt x="255257" y="119532"/>
                </a:lnTo>
                <a:lnTo>
                  <a:pt x="255257" y="137629"/>
                </a:lnTo>
                <a:lnTo>
                  <a:pt x="249529" y="141262"/>
                </a:lnTo>
                <a:lnTo>
                  <a:pt x="243052" y="144995"/>
                </a:lnTo>
                <a:lnTo>
                  <a:pt x="236270" y="148666"/>
                </a:lnTo>
                <a:lnTo>
                  <a:pt x="229641" y="152057"/>
                </a:lnTo>
                <a:lnTo>
                  <a:pt x="223545" y="147789"/>
                </a:lnTo>
                <a:lnTo>
                  <a:pt x="218249" y="142913"/>
                </a:lnTo>
                <a:lnTo>
                  <a:pt x="213779" y="137629"/>
                </a:lnTo>
                <a:lnTo>
                  <a:pt x="255257" y="137629"/>
                </a:lnTo>
                <a:lnTo>
                  <a:pt x="255257" y="119532"/>
                </a:lnTo>
                <a:lnTo>
                  <a:pt x="209105" y="119532"/>
                </a:lnTo>
                <a:lnTo>
                  <a:pt x="209105" y="160185"/>
                </a:lnTo>
                <a:lnTo>
                  <a:pt x="166624" y="165684"/>
                </a:lnTo>
                <a:lnTo>
                  <a:pt x="166624" y="159169"/>
                </a:lnTo>
                <a:lnTo>
                  <a:pt x="166624" y="150431"/>
                </a:lnTo>
                <a:lnTo>
                  <a:pt x="173050" y="147548"/>
                </a:lnTo>
                <a:lnTo>
                  <a:pt x="179197" y="144411"/>
                </a:lnTo>
                <a:lnTo>
                  <a:pt x="184988" y="141084"/>
                </a:lnTo>
                <a:lnTo>
                  <a:pt x="190398" y="137629"/>
                </a:lnTo>
                <a:lnTo>
                  <a:pt x="191020" y="137629"/>
                </a:lnTo>
                <a:lnTo>
                  <a:pt x="194983" y="143840"/>
                </a:lnTo>
                <a:lnTo>
                  <a:pt x="199288" y="149669"/>
                </a:lnTo>
                <a:lnTo>
                  <a:pt x="204050" y="155181"/>
                </a:lnTo>
                <a:lnTo>
                  <a:pt x="209105" y="160185"/>
                </a:lnTo>
                <a:lnTo>
                  <a:pt x="209105" y="119532"/>
                </a:lnTo>
                <a:lnTo>
                  <a:pt x="202399" y="119532"/>
                </a:lnTo>
                <a:lnTo>
                  <a:pt x="202399" y="113030"/>
                </a:lnTo>
                <a:lnTo>
                  <a:pt x="267042" y="113030"/>
                </a:lnTo>
                <a:lnTo>
                  <a:pt x="267042" y="96977"/>
                </a:lnTo>
                <a:lnTo>
                  <a:pt x="202399" y="96977"/>
                </a:lnTo>
                <a:lnTo>
                  <a:pt x="202399" y="90271"/>
                </a:lnTo>
                <a:lnTo>
                  <a:pt x="261747" y="90271"/>
                </a:lnTo>
                <a:lnTo>
                  <a:pt x="261747" y="77254"/>
                </a:lnTo>
                <a:lnTo>
                  <a:pt x="261747" y="69723"/>
                </a:lnTo>
                <a:lnTo>
                  <a:pt x="261747" y="58140"/>
                </a:lnTo>
                <a:lnTo>
                  <a:pt x="261747" y="50609"/>
                </a:lnTo>
                <a:lnTo>
                  <a:pt x="261747" y="37604"/>
                </a:lnTo>
                <a:lnTo>
                  <a:pt x="237972" y="37604"/>
                </a:lnTo>
                <a:lnTo>
                  <a:pt x="237972" y="50609"/>
                </a:lnTo>
                <a:lnTo>
                  <a:pt x="237972" y="58140"/>
                </a:lnTo>
                <a:lnTo>
                  <a:pt x="237972" y="69723"/>
                </a:lnTo>
                <a:lnTo>
                  <a:pt x="237972" y="77254"/>
                </a:lnTo>
                <a:lnTo>
                  <a:pt x="202399" y="77254"/>
                </a:lnTo>
                <a:lnTo>
                  <a:pt x="202399" y="69723"/>
                </a:lnTo>
                <a:lnTo>
                  <a:pt x="237972" y="69723"/>
                </a:lnTo>
                <a:lnTo>
                  <a:pt x="237972" y="58140"/>
                </a:lnTo>
                <a:lnTo>
                  <a:pt x="202399" y="58140"/>
                </a:lnTo>
                <a:lnTo>
                  <a:pt x="202399" y="50609"/>
                </a:lnTo>
                <a:lnTo>
                  <a:pt x="237972" y="50609"/>
                </a:lnTo>
                <a:lnTo>
                  <a:pt x="237972" y="37604"/>
                </a:lnTo>
                <a:lnTo>
                  <a:pt x="178816" y="37604"/>
                </a:lnTo>
                <a:lnTo>
                  <a:pt x="178816" y="50609"/>
                </a:lnTo>
                <a:lnTo>
                  <a:pt x="178816" y="58140"/>
                </a:lnTo>
                <a:lnTo>
                  <a:pt x="178816" y="69723"/>
                </a:lnTo>
                <a:lnTo>
                  <a:pt x="178816" y="77254"/>
                </a:lnTo>
                <a:lnTo>
                  <a:pt x="145072" y="77254"/>
                </a:lnTo>
                <a:lnTo>
                  <a:pt x="145072" y="69723"/>
                </a:lnTo>
                <a:lnTo>
                  <a:pt x="178816" y="69723"/>
                </a:lnTo>
                <a:lnTo>
                  <a:pt x="178816" y="58140"/>
                </a:lnTo>
                <a:lnTo>
                  <a:pt x="145072" y="58140"/>
                </a:lnTo>
                <a:lnTo>
                  <a:pt x="145072" y="50609"/>
                </a:lnTo>
                <a:lnTo>
                  <a:pt x="178816" y="50609"/>
                </a:lnTo>
                <a:lnTo>
                  <a:pt x="178816" y="37604"/>
                </a:lnTo>
                <a:lnTo>
                  <a:pt x="122301" y="37604"/>
                </a:lnTo>
                <a:lnTo>
                  <a:pt x="122301" y="90271"/>
                </a:lnTo>
                <a:lnTo>
                  <a:pt x="178816" y="90271"/>
                </a:lnTo>
                <a:lnTo>
                  <a:pt x="178816" y="96977"/>
                </a:lnTo>
                <a:lnTo>
                  <a:pt x="114985" y="96977"/>
                </a:lnTo>
                <a:lnTo>
                  <a:pt x="114985" y="113030"/>
                </a:lnTo>
                <a:lnTo>
                  <a:pt x="178816" y="113030"/>
                </a:lnTo>
                <a:lnTo>
                  <a:pt x="178816" y="119532"/>
                </a:lnTo>
                <a:lnTo>
                  <a:pt x="99529" y="119532"/>
                </a:lnTo>
                <a:lnTo>
                  <a:pt x="99529" y="137629"/>
                </a:lnTo>
                <a:lnTo>
                  <a:pt x="154622" y="137629"/>
                </a:lnTo>
                <a:lnTo>
                  <a:pt x="140525" y="142189"/>
                </a:lnTo>
                <a:lnTo>
                  <a:pt x="125374" y="146088"/>
                </a:lnTo>
                <a:lnTo>
                  <a:pt x="109651" y="149263"/>
                </a:lnTo>
                <a:lnTo>
                  <a:pt x="93840" y="151650"/>
                </a:lnTo>
                <a:lnTo>
                  <a:pt x="97904" y="155714"/>
                </a:lnTo>
                <a:lnTo>
                  <a:pt x="103187" y="162826"/>
                </a:lnTo>
                <a:lnTo>
                  <a:pt x="105625" y="167703"/>
                </a:lnTo>
                <a:lnTo>
                  <a:pt x="114947" y="166039"/>
                </a:lnTo>
                <a:lnTo>
                  <a:pt x="124307" y="164045"/>
                </a:lnTo>
                <a:lnTo>
                  <a:pt x="133616" y="161759"/>
                </a:lnTo>
                <a:lnTo>
                  <a:pt x="142836" y="159169"/>
                </a:lnTo>
                <a:lnTo>
                  <a:pt x="142836" y="168529"/>
                </a:lnTo>
                <a:lnTo>
                  <a:pt x="134099" y="169545"/>
                </a:lnTo>
                <a:lnTo>
                  <a:pt x="125958" y="170586"/>
                </a:lnTo>
                <a:lnTo>
                  <a:pt x="119253" y="171361"/>
                </a:lnTo>
                <a:lnTo>
                  <a:pt x="122707" y="190690"/>
                </a:lnTo>
                <a:lnTo>
                  <a:pt x="211950" y="178079"/>
                </a:lnTo>
                <a:lnTo>
                  <a:pt x="211658" y="172593"/>
                </a:lnTo>
                <a:lnTo>
                  <a:pt x="211556" y="170586"/>
                </a:lnTo>
                <a:lnTo>
                  <a:pt x="211455" y="168529"/>
                </a:lnTo>
                <a:lnTo>
                  <a:pt x="211416" y="167703"/>
                </a:lnTo>
                <a:lnTo>
                  <a:pt x="211302" y="165684"/>
                </a:lnTo>
                <a:lnTo>
                  <a:pt x="211226" y="164045"/>
                </a:lnTo>
                <a:lnTo>
                  <a:pt x="211137" y="162229"/>
                </a:lnTo>
                <a:lnTo>
                  <a:pt x="224091" y="172021"/>
                </a:lnTo>
                <a:lnTo>
                  <a:pt x="238887" y="180086"/>
                </a:lnTo>
                <a:lnTo>
                  <a:pt x="255498" y="186436"/>
                </a:lnTo>
                <a:lnTo>
                  <a:pt x="273951" y="191084"/>
                </a:lnTo>
                <a:lnTo>
                  <a:pt x="276796" y="185191"/>
                </a:lnTo>
                <a:lnTo>
                  <a:pt x="282282" y="177050"/>
                </a:lnTo>
                <a:lnTo>
                  <a:pt x="286956" y="172593"/>
                </a:lnTo>
                <a:close/>
              </a:path>
              <a:path w="788670" h="192404">
                <a:moveTo>
                  <a:pt x="490969" y="168719"/>
                </a:moveTo>
                <a:lnTo>
                  <a:pt x="476669" y="163664"/>
                </a:lnTo>
                <a:lnTo>
                  <a:pt x="463931" y="157086"/>
                </a:lnTo>
                <a:lnTo>
                  <a:pt x="452716" y="149059"/>
                </a:lnTo>
                <a:lnTo>
                  <a:pt x="442988" y="139661"/>
                </a:lnTo>
                <a:lnTo>
                  <a:pt x="452831" y="134175"/>
                </a:lnTo>
                <a:lnTo>
                  <a:pt x="463143" y="127977"/>
                </a:lnTo>
                <a:lnTo>
                  <a:pt x="473494" y="121310"/>
                </a:lnTo>
                <a:lnTo>
                  <a:pt x="483450" y="114452"/>
                </a:lnTo>
                <a:lnTo>
                  <a:pt x="463321" y="99402"/>
                </a:lnTo>
                <a:lnTo>
                  <a:pt x="456412" y="105422"/>
                </a:lnTo>
                <a:lnTo>
                  <a:pt x="448500" y="111683"/>
                </a:lnTo>
                <a:lnTo>
                  <a:pt x="440016" y="117906"/>
                </a:lnTo>
                <a:lnTo>
                  <a:pt x="431406" y="123799"/>
                </a:lnTo>
                <a:lnTo>
                  <a:pt x="427812" y="117424"/>
                </a:lnTo>
                <a:lnTo>
                  <a:pt x="424624" y="110794"/>
                </a:lnTo>
                <a:lnTo>
                  <a:pt x="421779" y="103847"/>
                </a:lnTo>
                <a:lnTo>
                  <a:pt x="419214" y="96570"/>
                </a:lnTo>
                <a:lnTo>
                  <a:pt x="483857" y="96570"/>
                </a:lnTo>
                <a:lnTo>
                  <a:pt x="483857" y="76034"/>
                </a:lnTo>
                <a:lnTo>
                  <a:pt x="405790" y="76034"/>
                </a:lnTo>
                <a:lnTo>
                  <a:pt x="405790" y="64643"/>
                </a:lnTo>
                <a:lnTo>
                  <a:pt x="469430" y="64643"/>
                </a:lnTo>
                <a:lnTo>
                  <a:pt x="469430" y="45339"/>
                </a:lnTo>
                <a:lnTo>
                  <a:pt x="405790" y="45339"/>
                </a:lnTo>
                <a:lnTo>
                  <a:pt x="405790" y="34963"/>
                </a:lnTo>
                <a:lnTo>
                  <a:pt x="477354" y="34963"/>
                </a:lnTo>
                <a:lnTo>
                  <a:pt x="477354" y="14439"/>
                </a:lnTo>
                <a:lnTo>
                  <a:pt x="405790" y="14439"/>
                </a:lnTo>
                <a:lnTo>
                  <a:pt x="405790" y="1016"/>
                </a:lnTo>
                <a:lnTo>
                  <a:pt x="381596" y="1016"/>
                </a:lnTo>
                <a:lnTo>
                  <a:pt x="381596" y="14439"/>
                </a:lnTo>
                <a:lnTo>
                  <a:pt x="311670" y="14439"/>
                </a:lnTo>
                <a:lnTo>
                  <a:pt x="311670" y="34963"/>
                </a:lnTo>
                <a:lnTo>
                  <a:pt x="381596" y="34963"/>
                </a:lnTo>
                <a:lnTo>
                  <a:pt x="381596" y="45339"/>
                </a:lnTo>
                <a:lnTo>
                  <a:pt x="321233" y="45339"/>
                </a:lnTo>
                <a:lnTo>
                  <a:pt x="321233" y="64643"/>
                </a:lnTo>
                <a:lnTo>
                  <a:pt x="381596" y="64643"/>
                </a:lnTo>
                <a:lnTo>
                  <a:pt x="381596" y="76034"/>
                </a:lnTo>
                <a:lnTo>
                  <a:pt x="304152" y="76034"/>
                </a:lnTo>
                <a:lnTo>
                  <a:pt x="304152" y="96570"/>
                </a:lnTo>
                <a:lnTo>
                  <a:pt x="365950" y="96570"/>
                </a:lnTo>
                <a:lnTo>
                  <a:pt x="350456" y="106108"/>
                </a:lnTo>
                <a:lnTo>
                  <a:pt x="333197" y="114706"/>
                </a:lnTo>
                <a:lnTo>
                  <a:pt x="314985" y="122008"/>
                </a:lnTo>
                <a:lnTo>
                  <a:pt x="296633" y="127673"/>
                </a:lnTo>
                <a:lnTo>
                  <a:pt x="301713" y="132549"/>
                </a:lnTo>
                <a:lnTo>
                  <a:pt x="308622" y="141693"/>
                </a:lnTo>
                <a:lnTo>
                  <a:pt x="312077" y="147180"/>
                </a:lnTo>
                <a:lnTo>
                  <a:pt x="320497" y="144399"/>
                </a:lnTo>
                <a:lnTo>
                  <a:pt x="328955" y="141236"/>
                </a:lnTo>
                <a:lnTo>
                  <a:pt x="337413" y="137693"/>
                </a:lnTo>
                <a:lnTo>
                  <a:pt x="345833" y="133769"/>
                </a:lnTo>
                <a:lnTo>
                  <a:pt x="345833" y="162839"/>
                </a:lnTo>
                <a:lnTo>
                  <a:pt x="318173" y="168122"/>
                </a:lnTo>
                <a:lnTo>
                  <a:pt x="325297" y="190474"/>
                </a:lnTo>
                <a:lnTo>
                  <a:pt x="368414" y="181178"/>
                </a:lnTo>
                <a:lnTo>
                  <a:pt x="416572" y="170357"/>
                </a:lnTo>
                <a:lnTo>
                  <a:pt x="414337" y="148399"/>
                </a:lnTo>
                <a:lnTo>
                  <a:pt x="370014" y="157962"/>
                </a:lnTo>
                <a:lnTo>
                  <a:pt x="370014" y="120142"/>
                </a:lnTo>
                <a:lnTo>
                  <a:pt x="377202" y="115303"/>
                </a:lnTo>
                <a:lnTo>
                  <a:pt x="384086" y="110261"/>
                </a:lnTo>
                <a:lnTo>
                  <a:pt x="390601" y="105029"/>
                </a:lnTo>
                <a:lnTo>
                  <a:pt x="396646" y="99618"/>
                </a:lnTo>
                <a:lnTo>
                  <a:pt x="408571" y="130759"/>
                </a:lnTo>
                <a:lnTo>
                  <a:pt x="424929" y="156375"/>
                </a:lnTo>
                <a:lnTo>
                  <a:pt x="446811" y="176288"/>
                </a:lnTo>
                <a:lnTo>
                  <a:pt x="475310" y="190284"/>
                </a:lnTo>
                <a:lnTo>
                  <a:pt x="478472" y="184797"/>
                </a:lnTo>
                <a:lnTo>
                  <a:pt x="482460" y="178892"/>
                </a:lnTo>
                <a:lnTo>
                  <a:pt x="486778" y="173291"/>
                </a:lnTo>
                <a:lnTo>
                  <a:pt x="490969" y="168719"/>
                </a:lnTo>
                <a:close/>
              </a:path>
              <a:path w="788670" h="192404">
                <a:moveTo>
                  <a:pt x="530326" y="122999"/>
                </a:moveTo>
                <a:lnTo>
                  <a:pt x="510197" y="119532"/>
                </a:lnTo>
                <a:lnTo>
                  <a:pt x="508698" y="132448"/>
                </a:lnTo>
                <a:lnTo>
                  <a:pt x="506590" y="144792"/>
                </a:lnTo>
                <a:lnTo>
                  <a:pt x="506539" y="145097"/>
                </a:lnTo>
                <a:lnTo>
                  <a:pt x="503618" y="156768"/>
                </a:lnTo>
                <a:lnTo>
                  <a:pt x="499910" y="166484"/>
                </a:lnTo>
                <a:lnTo>
                  <a:pt x="499833" y="166687"/>
                </a:lnTo>
                <a:lnTo>
                  <a:pt x="504913" y="168529"/>
                </a:lnTo>
                <a:lnTo>
                  <a:pt x="514057" y="172796"/>
                </a:lnTo>
                <a:lnTo>
                  <a:pt x="518121" y="175641"/>
                </a:lnTo>
                <a:lnTo>
                  <a:pt x="522224" y="164668"/>
                </a:lnTo>
                <a:lnTo>
                  <a:pt x="525678" y="151688"/>
                </a:lnTo>
                <a:lnTo>
                  <a:pt x="528396" y="137541"/>
                </a:lnTo>
                <a:lnTo>
                  <a:pt x="530326" y="122999"/>
                </a:lnTo>
                <a:close/>
              </a:path>
              <a:path w="788670" h="192404">
                <a:moveTo>
                  <a:pt x="586625" y="154089"/>
                </a:moveTo>
                <a:lnTo>
                  <a:pt x="584555" y="146024"/>
                </a:lnTo>
                <a:lnTo>
                  <a:pt x="581596" y="136944"/>
                </a:lnTo>
                <a:lnTo>
                  <a:pt x="578116" y="127596"/>
                </a:lnTo>
                <a:lnTo>
                  <a:pt x="574433" y="118719"/>
                </a:lnTo>
                <a:lnTo>
                  <a:pt x="556348" y="124625"/>
                </a:lnTo>
                <a:lnTo>
                  <a:pt x="559841" y="133819"/>
                </a:lnTo>
                <a:lnTo>
                  <a:pt x="563016" y="143319"/>
                </a:lnTo>
                <a:lnTo>
                  <a:pt x="565746" y="152831"/>
                </a:lnTo>
                <a:lnTo>
                  <a:pt x="567524" y="161010"/>
                </a:lnTo>
                <a:lnTo>
                  <a:pt x="586625" y="154089"/>
                </a:lnTo>
                <a:close/>
              </a:path>
              <a:path w="788670" h="192404">
                <a:moveTo>
                  <a:pt x="589889" y="108343"/>
                </a:moveTo>
                <a:lnTo>
                  <a:pt x="588632" y="104292"/>
                </a:lnTo>
                <a:lnTo>
                  <a:pt x="586981" y="98996"/>
                </a:lnTo>
                <a:lnTo>
                  <a:pt x="586892" y="98704"/>
                </a:lnTo>
                <a:lnTo>
                  <a:pt x="582244" y="87795"/>
                </a:lnTo>
                <a:lnTo>
                  <a:pt x="582041" y="87414"/>
                </a:lnTo>
                <a:lnTo>
                  <a:pt x="576478" y="76542"/>
                </a:lnTo>
                <a:lnTo>
                  <a:pt x="570280" y="66065"/>
                </a:lnTo>
                <a:lnTo>
                  <a:pt x="570166" y="65874"/>
                </a:lnTo>
                <a:lnTo>
                  <a:pt x="553085" y="73380"/>
                </a:lnTo>
                <a:lnTo>
                  <a:pt x="555332" y="77254"/>
                </a:lnTo>
                <a:lnTo>
                  <a:pt x="557631" y="81305"/>
                </a:lnTo>
                <a:lnTo>
                  <a:pt x="557758" y="81521"/>
                </a:lnTo>
                <a:lnTo>
                  <a:pt x="559803" y="85991"/>
                </a:lnTo>
                <a:lnTo>
                  <a:pt x="540080" y="87414"/>
                </a:lnTo>
                <a:lnTo>
                  <a:pt x="549668" y="74790"/>
                </a:lnTo>
                <a:lnTo>
                  <a:pt x="559295" y="61391"/>
                </a:lnTo>
                <a:lnTo>
                  <a:pt x="561111" y="58750"/>
                </a:lnTo>
                <a:lnTo>
                  <a:pt x="568604" y="47853"/>
                </a:lnTo>
                <a:lnTo>
                  <a:pt x="577278" y="34759"/>
                </a:lnTo>
                <a:lnTo>
                  <a:pt x="557568" y="25209"/>
                </a:lnTo>
                <a:lnTo>
                  <a:pt x="553580" y="33108"/>
                </a:lnTo>
                <a:lnTo>
                  <a:pt x="549033" y="41452"/>
                </a:lnTo>
                <a:lnTo>
                  <a:pt x="544017" y="50050"/>
                </a:lnTo>
                <a:lnTo>
                  <a:pt x="538657" y="58750"/>
                </a:lnTo>
                <a:lnTo>
                  <a:pt x="536625" y="56108"/>
                </a:lnTo>
                <a:lnTo>
                  <a:pt x="533984" y="53060"/>
                </a:lnTo>
                <a:lnTo>
                  <a:pt x="531177" y="50050"/>
                </a:lnTo>
                <a:lnTo>
                  <a:pt x="531774" y="48983"/>
                </a:lnTo>
                <a:lnTo>
                  <a:pt x="536765" y="40843"/>
                </a:lnTo>
                <a:lnTo>
                  <a:pt x="539203" y="36588"/>
                </a:lnTo>
                <a:lnTo>
                  <a:pt x="542721" y="30441"/>
                </a:lnTo>
                <a:lnTo>
                  <a:pt x="548627" y="19596"/>
                </a:lnTo>
                <a:lnTo>
                  <a:pt x="554304" y="8750"/>
                </a:lnTo>
                <a:lnTo>
                  <a:pt x="532968" y="1016"/>
                </a:lnTo>
                <a:lnTo>
                  <a:pt x="529958" y="9461"/>
                </a:lnTo>
                <a:lnTo>
                  <a:pt x="526262" y="18580"/>
                </a:lnTo>
                <a:lnTo>
                  <a:pt x="522097" y="27800"/>
                </a:lnTo>
                <a:lnTo>
                  <a:pt x="517715" y="36588"/>
                </a:lnTo>
                <a:lnTo>
                  <a:pt x="516089" y="35179"/>
                </a:lnTo>
                <a:lnTo>
                  <a:pt x="514667" y="33743"/>
                </a:lnTo>
                <a:lnTo>
                  <a:pt x="513041" y="32537"/>
                </a:lnTo>
                <a:lnTo>
                  <a:pt x="501662" y="48983"/>
                </a:lnTo>
                <a:lnTo>
                  <a:pt x="508457" y="55651"/>
                </a:lnTo>
                <a:lnTo>
                  <a:pt x="515099" y="62814"/>
                </a:lnTo>
                <a:lnTo>
                  <a:pt x="521233" y="70205"/>
                </a:lnTo>
                <a:lnTo>
                  <a:pt x="526249" y="77254"/>
                </a:lnTo>
                <a:lnTo>
                  <a:pt x="523405" y="81305"/>
                </a:lnTo>
                <a:lnTo>
                  <a:pt x="520369" y="85382"/>
                </a:lnTo>
                <a:lnTo>
                  <a:pt x="517512" y="89039"/>
                </a:lnTo>
                <a:lnTo>
                  <a:pt x="505929" y="89852"/>
                </a:lnTo>
                <a:lnTo>
                  <a:pt x="501053" y="90055"/>
                </a:lnTo>
                <a:lnTo>
                  <a:pt x="504278" y="109816"/>
                </a:lnTo>
                <a:lnTo>
                  <a:pt x="504405" y="110553"/>
                </a:lnTo>
                <a:lnTo>
                  <a:pt x="504507" y="111201"/>
                </a:lnTo>
                <a:lnTo>
                  <a:pt x="525881" y="109029"/>
                </a:lnTo>
                <a:lnTo>
                  <a:pt x="533577" y="108153"/>
                </a:lnTo>
                <a:lnTo>
                  <a:pt x="533577" y="190690"/>
                </a:lnTo>
                <a:lnTo>
                  <a:pt x="555117" y="190690"/>
                </a:lnTo>
                <a:lnTo>
                  <a:pt x="555117" y="108153"/>
                </a:lnTo>
                <a:lnTo>
                  <a:pt x="555117" y="105702"/>
                </a:lnTo>
                <a:lnTo>
                  <a:pt x="567728" y="104292"/>
                </a:lnTo>
                <a:lnTo>
                  <a:pt x="569569" y="109029"/>
                </a:lnTo>
                <a:lnTo>
                  <a:pt x="570776" y="113233"/>
                </a:lnTo>
                <a:lnTo>
                  <a:pt x="571588" y="116890"/>
                </a:lnTo>
                <a:lnTo>
                  <a:pt x="589889" y="108343"/>
                </a:lnTo>
                <a:close/>
              </a:path>
              <a:path w="788670" h="192404">
                <a:moveTo>
                  <a:pt x="695998" y="153276"/>
                </a:moveTo>
                <a:lnTo>
                  <a:pt x="691311" y="150152"/>
                </a:lnTo>
                <a:lnTo>
                  <a:pt x="682790" y="143319"/>
                </a:lnTo>
                <a:lnTo>
                  <a:pt x="678510" y="138849"/>
                </a:lnTo>
                <a:lnTo>
                  <a:pt x="677862" y="150152"/>
                </a:lnTo>
                <a:lnTo>
                  <a:pt x="673836" y="165277"/>
                </a:lnTo>
                <a:lnTo>
                  <a:pt x="668820" y="158864"/>
                </a:lnTo>
                <a:lnTo>
                  <a:pt x="665060" y="145097"/>
                </a:lnTo>
                <a:lnTo>
                  <a:pt x="664972" y="144792"/>
                </a:lnTo>
                <a:lnTo>
                  <a:pt x="662178" y="124625"/>
                </a:lnTo>
                <a:lnTo>
                  <a:pt x="662152" y="124396"/>
                </a:lnTo>
                <a:lnTo>
                  <a:pt x="660222" y="98996"/>
                </a:lnTo>
                <a:lnTo>
                  <a:pt x="692746" y="98996"/>
                </a:lnTo>
                <a:lnTo>
                  <a:pt x="692746" y="76238"/>
                </a:lnTo>
                <a:lnTo>
                  <a:pt x="659206" y="76238"/>
                </a:lnTo>
                <a:lnTo>
                  <a:pt x="659142" y="73380"/>
                </a:lnTo>
                <a:lnTo>
                  <a:pt x="659066" y="70205"/>
                </a:lnTo>
                <a:lnTo>
                  <a:pt x="658596" y="28663"/>
                </a:lnTo>
                <a:lnTo>
                  <a:pt x="666254" y="26492"/>
                </a:lnTo>
                <a:lnTo>
                  <a:pt x="673633" y="24218"/>
                </a:lnTo>
                <a:lnTo>
                  <a:pt x="680720" y="21831"/>
                </a:lnTo>
                <a:lnTo>
                  <a:pt x="685863" y="19913"/>
                </a:lnTo>
                <a:lnTo>
                  <a:pt x="687463" y="19316"/>
                </a:lnTo>
                <a:lnTo>
                  <a:pt x="668553" y="1016"/>
                </a:lnTo>
                <a:lnTo>
                  <a:pt x="654850" y="6400"/>
                </a:lnTo>
                <a:lnTo>
                  <a:pt x="638543" y="11455"/>
                </a:lnTo>
                <a:lnTo>
                  <a:pt x="636841" y="11899"/>
                </a:lnTo>
                <a:lnTo>
                  <a:pt x="636841" y="76238"/>
                </a:lnTo>
                <a:lnTo>
                  <a:pt x="613054" y="76238"/>
                </a:lnTo>
                <a:lnTo>
                  <a:pt x="613054" y="38620"/>
                </a:lnTo>
                <a:lnTo>
                  <a:pt x="620382" y="37401"/>
                </a:lnTo>
                <a:lnTo>
                  <a:pt x="628103" y="35979"/>
                </a:lnTo>
                <a:lnTo>
                  <a:pt x="635622" y="34163"/>
                </a:lnTo>
                <a:lnTo>
                  <a:pt x="635698" y="38620"/>
                </a:lnTo>
                <a:lnTo>
                  <a:pt x="635812" y="45021"/>
                </a:lnTo>
                <a:lnTo>
                  <a:pt x="635889" y="47853"/>
                </a:lnTo>
                <a:lnTo>
                  <a:pt x="636016" y="52908"/>
                </a:lnTo>
                <a:lnTo>
                  <a:pt x="636079" y="55651"/>
                </a:lnTo>
                <a:lnTo>
                  <a:pt x="636181" y="58750"/>
                </a:lnTo>
                <a:lnTo>
                  <a:pt x="636270" y="61391"/>
                </a:lnTo>
                <a:lnTo>
                  <a:pt x="636320" y="62814"/>
                </a:lnTo>
                <a:lnTo>
                  <a:pt x="636422" y="66065"/>
                </a:lnTo>
                <a:lnTo>
                  <a:pt x="636727" y="73380"/>
                </a:lnTo>
                <a:lnTo>
                  <a:pt x="636841" y="76238"/>
                </a:lnTo>
                <a:lnTo>
                  <a:pt x="636841" y="11899"/>
                </a:lnTo>
                <a:lnTo>
                  <a:pt x="620674" y="16014"/>
                </a:lnTo>
                <a:lnTo>
                  <a:pt x="602284" y="19913"/>
                </a:lnTo>
                <a:lnTo>
                  <a:pt x="590283" y="16256"/>
                </a:lnTo>
                <a:lnTo>
                  <a:pt x="590283" y="163436"/>
                </a:lnTo>
                <a:lnTo>
                  <a:pt x="585000" y="164668"/>
                </a:lnTo>
                <a:lnTo>
                  <a:pt x="580123" y="165684"/>
                </a:lnTo>
                <a:lnTo>
                  <a:pt x="575652" y="166484"/>
                </a:lnTo>
                <a:lnTo>
                  <a:pt x="584187" y="189458"/>
                </a:lnTo>
                <a:lnTo>
                  <a:pt x="629678" y="177317"/>
                </a:lnTo>
                <a:lnTo>
                  <a:pt x="645579" y="172796"/>
                </a:lnTo>
                <a:lnTo>
                  <a:pt x="643572" y="158864"/>
                </a:lnTo>
                <a:lnTo>
                  <a:pt x="643496" y="158356"/>
                </a:lnTo>
                <a:lnTo>
                  <a:pt x="642531" y="151688"/>
                </a:lnTo>
                <a:lnTo>
                  <a:pt x="642391" y="151688"/>
                </a:lnTo>
                <a:lnTo>
                  <a:pt x="620293" y="156768"/>
                </a:lnTo>
                <a:lnTo>
                  <a:pt x="613054" y="158356"/>
                </a:lnTo>
                <a:lnTo>
                  <a:pt x="613054" y="98996"/>
                </a:lnTo>
                <a:lnTo>
                  <a:pt x="637857" y="98996"/>
                </a:lnTo>
                <a:lnTo>
                  <a:pt x="640816" y="130898"/>
                </a:lnTo>
                <a:lnTo>
                  <a:pt x="645502" y="156768"/>
                </a:lnTo>
                <a:lnTo>
                  <a:pt x="645553" y="157086"/>
                </a:lnTo>
                <a:lnTo>
                  <a:pt x="652691" y="176187"/>
                </a:lnTo>
                <a:lnTo>
                  <a:pt x="662940" y="186893"/>
                </a:lnTo>
                <a:lnTo>
                  <a:pt x="663092" y="186893"/>
                </a:lnTo>
                <a:lnTo>
                  <a:pt x="673696" y="190652"/>
                </a:lnTo>
                <a:lnTo>
                  <a:pt x="683552" y="186893"/>
                </a:lnTo>
                <a:lnTo>
                  <a:pt x="691337" y="174726"/>
                </a:lnTo>
                <a:lnTo>
                  <a:pt x="693305" y="165684"/>
                </a:lnTo>
                <a:lnTo>
                  <a:pt x="693394" y="165277"/>
                </a:lnTo>
                <a:lnTo>
                  <a:pt x="695998" y="153276"/>
                </a:lnTo>
                <a:close/>
              </a:path>
              <a:path w="788670" h="192404">
                <a:moveTo>
                  <a:pt x="788416" y="95961"/>
                </a:moveTo>
                <a:lnTo>
                  <a:pt x="730072" y="0"/>
                </a:lnTo>
                <a:lnTo>
                  <a:pt x="709942" y="8750"/>
                </a:lnTo>
                <a:lnTo>
                  <a:pt x="763003" y="95961"/>
                </a:lnTo>
                <a:lnTo>
                  <a:pt x="709942" y="183159"/>
                </a:lnTo>
                <a:lnTo>
                  <a:pt x="730072" y="191909"/>
                </a:lnTo>
                <a:lnTo>
                  <a:pt x="788416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object 4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41768" y="6891155"/>
            <a:ext cx="78460" cy="191897"/>
          </a:xfrm>
          <a:prstGeom prst="rect">
            <a:avLst/>
          </a:prstGeom>
        </p:spPr>
      </p:pic>
      <p:sp>
        <p:nvSpPr>
          <p:cNvPr id="41" name="object 41"/>
          <p:cNvSpPr/>
          <p:nvPr/>
        </p:nvSpPr>
        <p:spPr>
          <a:xfrm>
            <a:off x="7019556" y="7018610"/>
            <a:ext cx="26034" cy="63500"/>
          </a:xfrm>
          <a:custGeom>
            <a:avLst/>
            <a:gdLst/>
            <a:ahLst/>
            <a:cxnLst/>
            <a:rect l="l" t="t" r="r" b="b"/>
            <a:pathLst>
              <a:path w="26034" h="63500">
                <a:moveTo>
                  <a:pt x="25615" y="0"/>
                </a:moveTo>
                <a:lnTo>
                  <a:pt x="0" y="0"/>
                </a:lnTo>
                <a:lnTo>
                  <a:pt x="0" y="63423"/>
                </a:lnTo>
                <a:lnTo>
                  <a:pt x="25615" y="63423"/>
                </a:lnTo>
                <a:lnTo>
                  <a:pt x="2561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6949427" y="6891146"/>
            <a:ext cx="1900555" cy="192405"/>
            <a:chOff x="8463901" y="8406414"/>
            <a:chExt cx="1900555" cy="192405"/>
          </a:xfrm>
        </p:grpSpPr>
        <p:sp>
          <p:nvSpPr>
            <p:cNvPr id="43" name="object 43"/>
            <p:cNvSpPr/>
            <p:nvPr/>
          </p:nvSpPr>
          <p:spPr>
            <a:xfrm>
              <a:off x="8463902" y="8407437"/>
              <a:ext cx="167640" cy="137795"/>
            </a:xfrm>
            <a:custGeom>
              <a:avLst/>
              <a:gdLst/>
              <a:ahLst/>
              <a:cxnLst/>
              <a:rect l="l" t="t" r="r" b="b"/>
              <a:pathLst>
                <a:path w="167640" h="137795">
                  <a:moveTo>
                    <a:pt x="95745" y="58940"/>
                  </a:moveTo>
                  <a:lnTo>
                    <a:pt x="70129" y="58940"/>
                  </a:lnTo>
                  <a:lnTo>
                    <a:pt x="70129" y="102641"/>
                  </a:lnTo>
                  <a:lnTo>
                    <a:pt x="95745" y="102641"/>
                  </a:lnTo>
                  <a:lnTo>
                    <a:pt x="95745" y="58940"/>
                  </a:lnTo>
                  <a:close/>
                </a:path>
                <a:path w="167640" h="137795">
                  <a:moveTo>
                    <a:pt x="167093" y="126441"/>
                  </a:moveTo>
                  <a:lnTo>
                    <a:pt x="141681" y="126441"/>
                  </a:lnTo>
                  <a:lnTo>
                    <a:pt x="141681" y="136613"/>
                  </a:lnTo>
                  <a:lnTo>
                    <a:pt x="167093" y="136613"/>
                  </a:lnTo>
                  <a:lnTo>
                    <a:pt x="167093" y="126441"/>
                  </a:lnTo>
                  <a:close/>
                </a:path>
                <a:path w="167640" h="137795">
                  <a:moveTo>
                    <a:pt x="167093" y="58940"/>
                  </a:moveTo>
                  <a:lnTo>
                    <a:pt x="141681" y="58940"/>
                  </a:lnTo>
                  <a:lnTo>
                    <a:pt x="141681" y="102641"/>
                  </a:lnTo>
                  <a:lnTo>
                    <a:pt x="167093" y="102641"/>
                  </a:lnTo>
                  <a:lnTo>
                    <a:pt x="167093" y="58940"/>
                  </a:lnTo>
                  <a:close/>
                </a:path>
                <a:path w="167640" h="137795">
                  <a:moveTo>
                    <a:pt x="167093" y="34556"/>
                  </a:moveTo>
                  <a:lnTo>
                    <a:pt x="95745" y="34556"/>
                  </a:lnTo>
                  <a:lnTo>
                    <a:pt x="95745" y="0"/>
                  </a:lnTo>
                  <a:lnTo>
                    <a:pt x="70129" y="0"/>
                  </a:lnTo>
                  <a:lnTo>
                    <a:pt x="70129" y="34556"/>
                  </a:lnTo>
                  <a:lnTo>
                    <a:pt x="0" y="34556"/>
                  </a:lnTo>
                  <a:lnTo>
                    <a:pt x="0" y="58686"/>
                  </a:lnTo>
                  <a:lnTo>
                    <a:pt x="0" y="103136"/>
                  </a:lnTo>
                  <a:lnTo>
                    <a:pt x="0" y="125996"/>
                  </a:lnTo>
                  <a:lnTo>
                    <a:pt x="0" y="137426"/>
                  </a:lnTo>
                  <a:lnTo>
                    <a:pt x="24396" y="137426"/>
                  </a:lnTo>
                  <a:lnTo>
                    <a:pt x="24396" y="125996"/>
                  </a:lnTo>
                  <a:lnTo>
                    <a:pt x="167093" y="125996"/>
                  </a:lnTo>
                  <a:lnTo>
                    <a:pt x="167093" y="103136"/>
                  </a:lnTo>
                  <a:lnTo>
                    <a:pt x="24384" y="103136"/>
                  </a:lnTo>
                  <a:lnTo>
                    <a:pt x="24384" y="58686"/>
                  </a:lnTo>
                  <a:lnTo>
                    <a:pt x="167093" y="58686"/>
                  </a:lnTo>
                  <a:lnTo>
                    <a:pt x="167093" y="3455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69668" y="8421462"/>
              <a:ext cx="163917" cy="166903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57086" y="8407431"/>
              <a:ext cx="191693" cy="18884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84886" y="8413531"/>
              <a:ext cx="146964" cy="17889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63490" y="8412108"/>
              <a:ext cx="192677" cy="183159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94734" y="8415164"/>
              <a:ext cx="145148" cy="17686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73137" y="8414752"/>
              <a:ext cx="189865" cy="17523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885891" y="8421660"/>
              <a:ext cx="160591" cy="169748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81767" y="8419020"/>
              <a:ext cx="182968" cy="178282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285377" y="8406414"/>
              <a:ext cx="78473" cy="191909"/>
            </a:xfrm>
            <a:prstGeom prst="rect">
              <a:avLst/>
            </a:prstGeom>
          </p:spPr>
        </p:pic>
      </p:grpSp>
      <p:pic>
        <p:nvPicPr>
          <p:cNvPr id="53" name="object 5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54" name="object 5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55" name="object 5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56" name="object 5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57" name="object 5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grpSp>
        <p:nvGrpSpPr>
          <p:cNvPr id="58" name="object 58"/>
          <p:cNvGrpSpPr/>
          <p:nvPr/>
        </p:nvGrpSpPr>
        <p:grpSpPr>
          <a:xfrm>
            <a:off x="1834592" y="-1479994"/>
            <a:ext cx="603885" cy="227965"/>
            <a:chOff x="3349066" y="35275"/>
            <a:chExt cx="603885" cy="227965"/>
          </a:xfrm>
        </p:grpSpPr>
        <p:sp>
          <p:nvSpPr>
            <p:cNvPr id="59" name="object 59"/>
            <p:cNvSpPr/>
            <p:nvPr/>
          </p:nvSpPr>
          <p:spPr>
            <a:xfrm>
              <a:off x="3349066" y="241058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12634" y="35275"/>
              <a:ext cx="440202" cy="227639"/>
            </a:xfrm>
            <a:prstGeom prst="rect">
              <a:avLst/>
            </a:prstGeom>
          </p:spPr>
        </p:pic>
      </p:grpSp>
      <p:sp>
        <p:nvSpPr>
          <p:cNvPr id="61" name="object 61"/>
          <p:cNvSpPr/>
          <p:nvPr/>
        </p:nvSpPr>
        <p:spPr>
          <a:xfrm>
            <a:off x="2553399" y="-1401490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35872" y="-1482529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3" name="object 63"/>
          <p:cNvGrpSpPr/>
          <p:nvPr/>
        </p:nvGrpSpPr>
        <p:grpSpPr>
          <a:xfrm>
            <a:off x="2521649" y="-1506919"/>
            <a:ext cx="737235" cy="237490"/>
            <a:chOff x="4036123" y="8350"/>
            <a:chExt cx="737235" cy="237490"/>
          </a:xfrm>
        </p:grpSpPr>
        <p:sp>
          <p:nvSpPr>
            <p:cNvPr id="64" name="object 64"/>
            <p:cNvSpPr/>
            <p:nvPr/>
          </p:nvSpPr>
          <p:spPr>
            <a:xfrm>
              <a:off x="4036123" y="199402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279960" y="8350"/>
              <a:ext cx="492814" cy="237039"/>
            </a:xfrm>
            <a:prstGeom prst="rect">
              <a:avLst/>
            </a:prstGeom>
          </p:spPr>
        </p:pic>
      </p:grpSp>
      <p:sp>
        <p:nvSpPr>
          <p:cNvPr id="66" name="object 66"/>
          <p:cNvSpPr/>
          <p:nvPr/>
        </p:nvSpPr>
        <p:spPr>
          <a:xfrm>
            <a:off x="333419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7" name="object 6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544252" y="-1506913"/>
            <a:ext cx="242874" cy="238048"/>
          </a:xfrm>
          <a:prstGeom prst="rect">
            <a:avLst/>
          </a:prstGeom>
        </p:spPr>
      </p:pic>
      <p:sp>
        <p:nvSpPr>
          <p:cNvPr id="68" name="object 68"/>
          <p:cNvSpPr/>
          <p:nvPr/>
        </p:nvSpPr>
        <p:spPr>
          <a:xfrm>
            <a:off x="385921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9" name="object 69"/>
          <p:cNvGrpSpPr/>
          <p:nvPr/>
        </p:nvGrpSpPr>
        <p:grpSpPr>
          <a:xfrm>
            <a:off x="4068251" y="-1506917"/>
            <a:ext cx="490855" cy="237490"/>
            <a:chOff x="5582725" y="8352"/>
            <a:chExt cx="490855" cy="237490"/>
          </a:xfrm>
        </p:grpSpPr>
        <p:pic>
          <p:nvPicPr>
            <p:cNvPr id="70" name="object 7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44857" y="22821"/>
              <a:ext cx="228638" cy="222808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582725" y="8352"/>
              <a:ext cx="242874" cy="236766"/>
            </a:xfrm>
            <a:prstGeom prst="rect">
              <a:avLst/>
            </a:prstGeom>
          </p:spPr>
        </p:pic>
      </p:grpSp>
      <p:sp>
        <p:nvSpPr>
          <p:cNvPr id="72" name="object 72"/>
          <p:cNvSpPr/>
          <p:nvPr/>
        </p:nvSpPr>
        <p:spPr>
          <a:xfrm>
            <a:off x="4638231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847259" y="-1506914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30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197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67" y="176822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52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72" y="218554"/>
                </a:lnTo>
                <a:lnTo>
                  <a:pt x="149898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29" y="215303"/>
                </a:lnTo>
                <a:lnTo>
                  <a:pt x="242874" y="209588"/>
                </a:lnTo>
                <a:close/>
              </a:path>
              <a:path w="995679" h="237490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37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7490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93" y="165963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7490">
                <a:moveTo>
                  <a:pt x="366547" y="134124"/>
                </a:move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19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16" y="59944"/>
                </a:lnTo>
                <a:lnTo>
                  <a:pt x="300151" y="49771"/>
                </a:lnTo>
                <a:lnTo>
                  <a:pt x="303187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7490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92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58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54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603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7490">
                <a:moveTo>
                  <a:pt x="745782" y="202730"/>
                </a:moveTo>
                <a:lnTo>
                  <a:pt x="673887" y="202730"/>
                </a:lnTo>
                <a:lnTo>
                  <a:pt x="673887" y="139484"/>
                </a:lnTo>
                <a:lnTo>
                  <a:pt x="736638" y="139484"/>
                </a:lnTo>
                <a:lnTo>
                  <a:pt x="736638" y="110502"/>
                </a:lnTo>
                <a:lnTo>
                  <a:pt x="597916" y="110502"/>
                </a:lnTo>
                <a:lnTo>
                  <a:pt x="601179" y="100888"/>
                </a:lnTo>
                <a:lnTo>
                  <a:pt x="604151" y="91160"/>
                </a:lnTo>
                <a:lnTo>
                  <a:pt x="609612" y="71640"/>
                </a:lnTo>
                <a:lnTo>
                  <a:pt x="741730" y="71640"/>
                </a:lnTo>
                <a:lnTo>
                  <a:pt x="741730" y="42430"/>
                </a:lnTo>
                <a:lnTo>
                  <a:pt x="616470" y="42430"/>
                </a:lnTo>
                <a:lnTo>
                  <a:pt x="618490" y="32854"/>
                </a:lnTo>
                <a:lnTo>
                  <a:pt x="623836" y="4051"/>
                </a:lnTo>
                <a:lnTo>
                  <a:pt x="592340" y="254"/>
                </a:lnTo>
                <a:lnTo>
                  <a:pt x="589038" y="21145"/>
                </a:lnTo>
                <a:lnTo>
                  <a:pt x="584974" y="42430"/>
                </a:lnTo>
                <a:lnTo>
                  <a:pt x="518414" y="42430"/>
                </a:lnTo>
                <a:lnTo>
                  <a:pt x="518414" y="71640"/>
                </a:lnTo>
                <a:lnTo>
                  <a:pt x="578358" y="71640"/>
                </a:lnTo>
                <a:lnTo>
                  <a:pt x="566839" y="108521"/>
                </a:lnTo>
                <a:lnTo>
                  <a:pt x="551688" y="143154"/>
                </a:lnTo>
                <a:lnTo>
                  <a:pt x="532345" y="174180"/>
                </a:lnTo>
                <a:lnTo>
                  <a:pt x="508241" y="200190"/>
                </a:lnTo>
                <a:lnTo>
                  <a:pt x="513270" y="205562"/>
                </a:lnTo>
                <a:lnTo>
                  <a:pt x="518718" y="211963"/>
                </a:lnTo>
                <a:lnTo>
                  <a:pt x="523887" y="218516"/>
                </a:lnTo>
                <a:lnTo>
                  <a:pt x="528053" y="224320"/>
                </a:lnTo>
                <a:lnTo>
                  <a:pt x="548474" y="202920"/>
                </a:lnTo>
                <a:lnTo>
                  <a:pt x="566013" y="178689"/>
                </a:lnTo>
                <a:lnTo>
                  <a:pt x="580834" y="152120"/>
                </a:lnTo>
                <a:lnTo>
                  <a:pt x="593102" y="123723"/>
                </a:lnTo>
                <a:lnTo>
                  <a:pt x="593102" y="139484"/>
                </a:lnTo>
                <a:lnTo>
                  <a:pt x="642645" y="139484"/>
                </a:lnTo>
                <a:lnTo>
                  <a:pt x="642645" y="202730"/>
                </a:lnTo>
                <a:lnTo>
                  <a:pt x="565404" y="202730"/>
                </a:lnTo>
                <a:lnTo>
                  <a:pt x="565404" y="231952"/>
                </a:lnTo>
                <a:lnTo>
                  <a:pt x="745782" y="231952"/>
                </a:lnTo>
                <a:lnTo>
                  <a:pt x="745782" y="202730"/>
                </a:lnTo>
                <a:close/>
              </a:path>
              <a:path w="995679" h="237490">
                <a:moveTo>
                  <a:pt x="838720" y="8636"/>
                </a:moveTo>
                <a:lnTo>
                  <a:pt x="810780" y="254"/>
                </a:lnTo>
                <a:lnTo>
                  <a:pt x="801065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66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14" y="109994"/>
                </a:lnTo>
                <a:lnTo>
                  <a:pt x="790714" y="237032"/>
                </a:lnTo>
                <a:lnTo>
                  <a:pt x="819429" y="237032"/>
                </a:lnTo>
                <a:lnTo>
                  <a:pt x="819429" y="109994"/>
                </a:lnTo>
                <a:lnTo>
                  <a:pt x="819429" y="57924"/>
                </a:lnTo>
                <a:lnTo>
                  <a:pt x="824801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36"/>
                </a:lnTo>
                <a:close/>
              </a:path>
              <a:path w="995679" h="237490">
                <a:moveTo>
                  <a:pt x="876084" y="187998"/>
                </a:moveTo>
                <a:lnTo>
                  <a:pt x="851687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702" y="220002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51" y="236270"/>
                </a:lnTo>
                <a:lnTo>
                  <a:pt x="851928" y="226187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84" y="187998"/>
                </a:lnTo>
                <a:close/>
              </a:path>
              <a:path w="995679" h="237490">
                <a:moveTo>
                  <a:pt x="913422" y="15240"/>
                </a:moveTo>
                <a:lnTo>
                  <a:pt x="887006" y="15240"/>
                </a:lnTo>
                <a:lnTo>
                  <a:pt x="887006" y="39116"/>
                </a:lnTo>
                <a:lnTo>
                  <a:pt x="887006" y="60972"/>
                </a:lnTo>
                <a:lnTo>
                  <a:pt x="887006" y="83337"/>
                </a:lnTo>
                <a:lnTo>
                  <a:pt x="887006" y="105435"/>
                </a:lnTo>
                <a:lnTo>
                  <a:pt x="887006" y="127787"/>
                </a:lnTo>
                <a:lnTo>
                  <a:pt x="887006" y="150393"/>
                </a:lnTo>
                <a:lnTo>
                  <a:pt x="864387" y="150393"/>
                </a:lnTo>
                <a:lnTo>
                  <a:pt x="864387" y="127787"/>
                </a:lnTo>
                <a:lnTo>
                  <a:pt x="887006" y="127787"/>
                </a:lnTo>
                <a:lnTo>
                  <a:pt x="887006" y="105435"/>
                </a:lnTo>
                <a:lnTo>
                  <a:pt x="864387" y="105435"/>
                </a:lnTo>
                <a:lnTo>
                  <a:pt x="864387" y="83337"/>
                </a:lnTo>
                <a:lnTo>
                  <a:pt x="887006" y="83337"/>
                </a:lnTo>
                <a:lnTo>
                  <a:pt x="887006" y="60972"/>
                </a:lnTo>
                <a:lnTo>
                  <a:pt x="864387" y="60972"/>
                </a:lnTo>
                <a:lnTo>
                  <a:pt x="864387" y="39116"/>
                </a:lnTo>
                <a:lnTo>
                  <a:pt x="887006" y="39116"/>
                </a:lnTo>
                <a:lnTo>
                  <a:pt x="887006" y="15240"/>
                </a:lnTo>
                <a:lnTo>
                  <a:pt x="839228" y="15240"/>
                </a:lnTo>
                <a:lnTo>
                  <a:pt x="839228" y="174536"/>
                </a:lnTo>
                <a:lnTo>
                  <a:pt x="913422" y="174536"/>
                </a:lnTo>
                <a:lnTo>
                  <a:pt x="913422" y="150393"/>
                </a:lnTo>
                <a:lnTo>
                  <a:pt x="913422" y="127787"/>
                </a:lnTo>
                <a:lnTo>
                  <a:pt x="913422" y="105435"/>
                </a:lnTo>
                <a:lnTo>
                  <a:pt x="913422" y="83337"/>
                </a:lnTo>
                <a:lnTo>
                  <a:pt x="913422" y="60972"/>
                </a:lnTo>
                <a:lnTo>
                  <a:pt x="913422" y="39116"/>
                </a:lnTo>
                <a:lnTo>
                  <a:pt x="913422" y="15240"/>
                </a:lnTo>
                <a:close/>
              </a:path>
              <a:path w="995679" h="237490">
                <a:moveTo>
                  <a:pt x="923328" y="217462"/>
                </a:moveTo>
                <a:lnTo>
                  <a:pt x="919441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76" y="175298"/>
                </a:lnTo>
                <a:lnTo>
                  <a:pt x="879627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68" y="230936"/>
                </a:lnTo>
                <a:lnTo>
                  <a:pt x="923328" y="217462"/>
                </a:lnTo>
                <a:close/>
              </a:path>
              <a:path w="995679" h="237490">
                <a:moveTo>
                  <a:pt x="952804" y="27952"/>
                </a:moveTo>
                <a:lnTo>
                  <a:pt x="926896" y="27952"/>
                </a:lnTo>
                <a:lnTo>
                  <a:pt x="926896" y="179108"/>
                </a:lnTo>
                <a:lnTo>
                  <a:pt x="952804" y="179108"/>
                </a:lnTo>
                <a:lnTo>
                  <a:pt x="952804" y="27952"/>
                </a:lnTo>
                <a:close/>
              </a:path>
              <a:path w="995679" h="237490">
                <a:moveTo>
                  <a:pt x="995210" y="208584"/>
                </a:moveTo>
                <a:lnTo>
                  <a:pt x="966762" y="208584"/>
                </a:lnTo>
                <a:lnTo>
                  <a:pt x="945527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80" y="237032"/>
                </a:lnTo>
                <a:lnTo>
                  <a:pt x="984300" y="231190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7490">
                <a:moveTo>
                  <a:pt x="995476" y="3810"/>
                </a:moveTo>
                <a:lnTo>
                  <a:pt x="968286" y="3810"/>
                </a:lnTo>
                <a:lnTo>
                  <a:pt x="968286" y="207302"/>
                </a:lnTo>
                <a:lnTo>
                  <a:pt x="967054" y="208330"/>
                </a:lnTo>
                <a:lnTo>
                  <a:pt x="995222" y="208330"/>
                </a:lnTo>
                <a:lnTo>
                  <a:pt x="995476" y="203746"/>
                </a:lnTo>
                <a:lnTo>
                  <a:pt x="995476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4" name="object 74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75" name="object 75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78" name="object 78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79" name="object 7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83" name="object 83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84" name="object 84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8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87" name="object 87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88" name="object 8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78607" y="412056"/>
              <a:ext cx="252807" cy="97485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92" name="object 92"/>
          <p:cNvGrpSpPr/>
          <p:nvPr/>
        </p:nvGrpSpPr>
        <p:grpSpPr>
          <a:xfrm>
            <a:off x="105525" y="-490256"/>
            <a:ext cx="3114040" cy="110489"/>
            <a:chOff x="1620000" y="1025013"/>
            <a:chExt cx="3114040" cy="110489"/>
          </a:xfrm>
        </p:grpSpPr>
        <p:sp>
          <p:nvSpPr>
            <p:cNvPr id="93" name="object 93"/>
            <p:cNvSpPr/>
            <p:nvPr/>
          </p:nvSpPr>
          <p:spPr>
            <a:xfrm>
              <a:off x="1632700" y="1080004"/>
              <a:ext cx="3088640" cy="0"/>
            </a:xfrm>
            <a:custGeom>
              <a:avLst/>
              <a:gdLst/>
              <a:ahLst/>
              <a:cxnLst/>
              <a:rect l="l" t="t" r="r" b="b"/>
              <a:pathLst>
                <a:path w="3088640">
                  <a:moveTo>
                    <a:pt x="0" y="0"/>
                  </a:moveTo>
                  <a:lnTo>
                    <a:pt x="30886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619999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3989" y="54991"/>
                  </a:moveTo>
                  <a:lnTo>
                    <a:pt x="3018739" y="0"/>
                  </a:lnTo>
                  <a:lnTo>
                    <a:pt x="3018739" y="109982"/>
                  </a:lnTo>
                  <a:lnTo>
                    <a:pt x="3113989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1163940" y="-906465"/>
            <a:ext cx="991235" cy="190500"/>
            <a:chOff x="2678414" y="608804"/>
            <a:chExt cx="991235" cy="190500"/>
          </a:xfrm>
        </p:grpSpPr>
        <p:pic>
          <p:nvPicPr>
            <p:cNvPr id="96" name="object 96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678414" y="608804"/>
              <a:ext cx="125996" cy="190284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828614" y="608808"/>
              <a:ext cx="126682" cy="190284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29837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" name="object 9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054827" y="612358"/>
              <a:ext cx="129311" cy="186740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217899" y="649710"/>
              <a:ext cx="206286" cy="145821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4627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02" name="object 102"/>
          <p:cNvGrpSpPr/>
          <p:nvPr/>
        </p:nvGrpSpPr>
        <p:grpSpPr>
          <a:xfrm>
            <a:off x="2682690" y="-621385"/>
            <a:ext cx="499745" cy="118745"/>
            <a:chOff x="4197164" y="893884"/>
            <a:chExt cx="499745" cy="118745"/>
          </a:xfrm>
        </p:grpSpPr>
        <p:pic>
          <p:nvPicPr>
            <p:cNvPr id="103" name="object 103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197164" y="893884"/>
              <a:ext cx="119570" cy="118287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345112" y="898568"/>
              <a:ext cx="79705" cy="110947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445015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599" y="13373"/>
                  </a:lnTo>
                  <a:lnTo>
                    <a:pt x="17233" y="26047"/>
                  </a:lnTo>
                  <a:lnTo>
                    <a:pt x="8890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09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79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695" y="59143"/>
                  </a:moveTo>
                  <a:lnTo>
                    <a:pt x="53670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4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79" y="57937"/>
                  </a:lnTo>
                  <a:lnTo>
                    <a:pt x="53619" y="58699"/>
                  </a:lnTo>
                  <a:lnTo>
                    <a:pt x="53670" y="59016"/>
                  </a:lnTo>
                  <a:lnTo>
                    <a:pt x="68084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02" y="68414"/>
                  </a:lnTo>
                  <a:lnTo>
                    <a:pt x="68110" y="59143"/>
                  </a:lnTo>
                  <a:lnTo>
                    <a:pt x="53695" y="59143"/>
                  </a:lnTo>
                  <a:lnTo>
                    <a:pt x="55816" y="71348"/>
                  </a:lnTo>
                  <a:lnTo>
                    <a:pt x="57467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10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14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64" y="4686"/>
                  </a:lnTo>
                  <a:lnTo>
                    <a:pt x="223964" y="14592"/>
                  </a:lnTo>
                  <a:lnTo>
                    <a:pt x="223964" y="22085"/>
                  </a:lnTo>
                  <a:lnTo>
                    <a:pt x="209245" y="22085"/>
                  </a:lnTo>
                  <a:lnTo>
                    <a:pt x="209245" y="14592"/>
                  </a:lnTo>
                  <a:lnTo>
                    <a:pt x="223964" y="14592"/>
                  </a:lnTo>
                  <a:lnTo>
                    <a:pt x="223964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798" y="4686"/>
                  </a:lnTo>
                  <a:lnTo>
                    <a:pt x="138798" y="32219"/>
                  </a:lnTo>
                  <a:lnTo>
                    <a:pt x="181952" y="32219"/>
                  </a:lnTo>
                  <a:lnTo>
                    <a:pt x="181584" y="37185"/>
                  </a:lnTo>
                  <a:lnTo>
                    <a:pt x="132956" y="37185"/>
                  </a:lnTo>
                  <a:lnTo>
                    <a:pt x="132956" y="48221"/>
                  </a:lnTo>
                  <a:lnTo>
                    <a:pt x="180174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23" y="53174"/>
                  </a:lnTo>
                  <a:lnTo>
                    <a:pt x="163423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17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687" y="54952"/>
                  </a:lnTo>
                  <a:lnTo>
                    <a:pt x="139687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3271927" y="-623175"/>
            <a:ext cx="466725" cy="121920"/>
            <a:chOff x="4786401" y="892094"/>
            <a:chExt cx="466725" cy="121920"/>
          </a:xfrm>
        </p:grpSpPr>
        <p:pic>
          <p:nvPicPr>
            <p:cNvPr id="107" name="object 107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786401" y="892098"/>
              <a:ext cx="292333" cy="121856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107111" y="898568"/>
              <a:ext cx="79705" cy="110947"/>
            </a:xfrm>
            <a:prstGeom prst="rect">
              <a:avLst/>
            </a:prstGeom>
          </p:spPr>
        </p:pic>
        <p:sp>
          <p:nvSpPr>
            <p:cNvPr id="109" name="object 109"/>
            <p:cNvSpPr/>
            <p:nvPr/>
          </p:nvSpPr>
          <p:spPr>
            <a:xfrm>
              <a:off x="52159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3219524" y="-490256"/>
            <a:ext cx="3114040" cy="110489"/>
            <a:chOff x="4733999" y="1025013"/>
            <a:chExt cx="3114040" cy="110489"/>
          </a:xfrm>
        </p:grpSpPr>
        <p:sp>
          <p:nvSpPr>
            <p:cNvPr id="111" name="object 111"/>
            <p:cNvSpPr/>
            <p:nvPr/>
          </p:nvSpPr>
          <p:spPr>
            <a:xfrm>
              <a:off x="4797499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4733988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113"/>
          <p:cNvGrpSpPr/>
          <p:nvPr/>
        </p:nvGrpSpPr>
        <p:grpSpPr>
          <a:xfrm>
            <a:off x="4277940" y="-906465"/>
            <a:ext cx="991235" cy="190500"/>
            <a:chOff x="5792414" y="608804"/>
            <a:chExt cx="991235" cy="190500"/>
          </a:xfrm>
        </p:grpSpPr>
        <p:pic>
          <p:nvPicPr>
            <p:cNvPr id="114" name="object 114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5792414" y="608804"/>
              <a:ext cx="125996" cy="190284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942613" y="608808"/>
              <a:ext cx="126682" cy="190284"/>
            </a:xfrm>
            <a:prstGeom prst="rect">
              <a:avLst/>
            </a:prstGeom>
          </p:spPr>
        </p:pic>
        <p:sp>
          <p:nvSpPr>
            <p:cNvPr id="116" name="object 116"/>
            <p:cNvSpPr/>
            <p:nvPr/>
          </p:nvSpPr>
          <p:spPr>
            <a:xfrm>
              <a:off x="6097710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7" name="object 117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168825" y="612358"/>
              <a:ext cx="129311" cy="186740"/>
            </a:xfrm>
            <a:prstGeom prst="rect">
              <a:avLst/>
            </a:prstGeom>
          </p:spPr>
        </p:pic>
        <p:pic>
          <p:nvPicPr>
            <p:cNvPr id="118" name="object 118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6331898" y="649710"/>
              <a:ext cx="206286" cy="145821"/>
            </a:xfrm>
            <a:prstGeom prst="rect">
              <a:avLst/>
            </a:prstGeom>
          </p:spPr>
        </p:pic>
        <p:pic>
          <p:nvPicPr>
            <p:cNvPr id="119" name="object 119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6576758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20" name="object 120"/>
          <p:cNvGrpSpPr/>
          <p:nvPr/>
        </p:nvGrpSpPr>
        <p:grpSpPr>
          <a:xfrm>
            <a:off x="5796702" y="-621385"/>
            <a:ext cx="499745" cy="118745"/>
            <a:chOff x="7311176" y="893884"/>
            <a:chExt cx="499745" cy="118745"/>
          </a:xfrm>
        </p:grpSpPr>
        <p:pic>
          <p:nvPicPr>
            <p:cNvPr id="121" name="object 121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311176" y="893884"/>
              <a:ext cx="119557" cy="118287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7459111" y="898568"/>
              <a:ext cx="79705" cy="110947"/>
            </a:xfrm>
            <a:prstGeom prst="rect">
              <a:avLst/>
            </a:prstGeom>
          </p:spPr>
        </p:pic>
        <p:sp>
          <p:nvSpPr>
            <p:cNvPr id="123" name="object 123"/>
            <p:cNvSpPr/>
            <p:nvPr/>
          </p:nvSpPr>
          <p:spPr>
            <a:xfrm>
              <a:off x="75641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75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32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41" y="71348"/>
                  </a:lnTo>
                  <a:lnTo>
                    <a:pt x="57492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43" y="37185"/>
                  </a:moveTo>
                  <a:lnTo>
                    <a:pt x="196443" y="37185"/>
                  </a:lnTo>
                  <a:lnTo>
                    <a:pt x="197078" y="32219"/>
                  </a:lnTo>
                  <a:lnTo>
                    <a:pt x="239217" y="32219"/>
                  </a:lnTo>
                  <a:lnTo>
                    <a:pt x="239217" y="22085"/>
                  </a:lnTo>
                  <a:lnTo>
                    <a:pt x="239217" y="14592"/>
                  </a:lnTo>
                  <a:lnTo>
                    <a:pt x="239217" y="4686"/>
                  </a:lnTo>
                  <a:lnTo>
                    <a:pt x="223989" y="4686"/>
                  </a:lnTo>
                  <a:lnTo>
                    <a:pt x="223989" y="14592"/>
                  </a:lnTo>
                  <a:lnTo>
                    <a:pt x="223989" y="22085"/>
                  </a:lnTo>
                  <a:lnTo>
                    <a:pt x="209270" y="22085"/>
                  </a:lnTo>
                  <a:lnTo>
                    <a:pt x="209270" y="14592"/>
                  </a:lnTo>
                  <a:lnTo>
                    <a:pt x="223989" y="14592"/>
                  </a:lnTo>
                  <a:lnTo>
                    <a:pt x="223989" y="4686"/>
                  </a:lnTo>
                  <a:lnTo>
                    <a:pt x="195427" y="4686"/>
                  </a:lnTo>
                  <a:lnTo>
                    <a:pt x="195427" y="14592"/>
                  </a:lnTo>
                  <a:lnTo>
                    <a:pt x="195427" y="22085"/>
                  </a:lnTo>
                  <a:lnTo>
                    <a:pt x="181089" y="22085"/>
                  </a:lnTo>
                  <a:lnTo>
                    <a:pt x="181089" y="14592"/>
                  </a:lnTo>
                  <a:lnTo>
                    <a:pt x="195427" y="14592"/>
                  </a:lnTo>
                  <a:lnTo>
                    <a:pt x="195427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23" y="4686"/>
                  </a:lnTo>
                  <a:lnTo>
                    <a:pt x="138823" y="32219"/>
                  </a:lnTo>
                  <a:lnTo>
                    <a:pt x="181965" y="32219"/>
                  </a:lnTo>
                  <a:lnTo>
                    <a:pt x="181597" y="37185"/>
                  </a:lnTo>
                  <a:lnTo>
                    <a:pt x="132981" y="37185"/>
                  </a:lnTo>
                  <a:lnTo>
                    <a:pt x="132981" y="48221"/>
                  </a:lnTo>
                  <a:lnTo>
                    <a:pt x="180200" y="48221"/>
                  </a:lnTo>
                  <a:lnTo>
                    <a:pt x="179438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43" y="48221"/>
                  </a:lnTo>
                  <a:lnTo>
                    <a:pt x="244043" y="37185"/>
                  </a:lnTo>
                  <a:close/>
                </a:path>
                <a:path w="247015" h="118744">
                  <a:moveTo>
                    <a:pt x="246710" y="102425"/>
                  </a:moveTo>
                  <a:lnTo>
                    <a:pt x="155067" y="102425"/>
                  </a:lnTo>
                  <a:lnTo>
                    <a:pt x="155067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67" y="118427"/>
                  </a:lnTo>
                  <a:lnTo>
                    <a:pt x="155067" y="113842"/>
                  </a:lnTo>
                  <a:lnTo>
                    <a:pt x="246710" y="113842"/>
                  </a:lnTo>
                  <a:lnTo>
                    <a:pt x="246710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4" name="object 124"/>
          <p:cNvGrpSpPr/>
          <p:nvPr/>
        </p:nvGrpSpPr>
        <p:grpSpPr>
          <a:xfrm>
            <a:off x="6385932" y="-623175"/>
            <a:ext cx="466725" cy="121920"/>
            <a:chOff x="7900406" y="892094"/>
            <a:chExt cx="466725" cy="121920"/>
          </a:xfrm>
        </p:grpSpPr>
        <p:pic>
          <p:nvPicPr>
            <p:cNvPr id="125" name="object 125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7900406" y="892098"/>
              <a:ext cx="292327" cy="121856"/>
            </a:xfrm>
            <a:prstGeom prst="rect">
              <a:avLst/>
            </a:prstGeom>
          </p:spPr>
        </p:pic>
        <p:pic>
          <p:nvPicPr>
            <p:cNvPr id="126" name="object 126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8221111" y="898568"/>
              <a:ext cx="79705" cy="110947"/>
            </a:xfrm>
            <a:prstGeom prst="rect">
              <a:avLst/>
            </a:prstGeom>
          </p:spPr>
        </p:pic>
        <p:sp>
          <p:nvSpPr>
            <p:cNvPr id="127" name="object 127"/>
            <p:cNvSpPr/>
            <p:nvPr/>
          </p:nvSpPr>
          <p:spPr>
            <a:xfrm>
              <a:off x="8329969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8" name="object 128"/>
          <p:cNvGrpSpPr/>
          <p:nvPr/>
        </p:nvGrpSpPr>
        <p:grpSpPr>
          <a:xfrm>
            <a:off x="6333526" y="-490256"/>
            <a:ext cx="3024505" cy="110489"/>
            <a:chOff x="7848000" y="1025013"/>
            <a:chExt cx="3024505" cy="110489"/>
          </a:xfrm>
        </p:grpSpPr>
        <p:sp>
          <p:nvSpPr>
            <p:cNvPr id="129" name="object 129"/>
            <p:cNvSpPr/>
            <p:nvPr/>
          </p:nvSpPr>
          <p:spPr>
            <a:xfrm>
              <a:off x="7911500" y="1080004"/>
              <a:ext cx="2897505" cy="0"/>
            </a:xfrm>
            <a:custGeom>
              <a:avLst/>
              <a:gdLst/>
              <a:ahLst/>
              <a:cxnLst/>
              <a:rect l="l" t="t" r="r" b="b"/>
              <a:pathLst>
                <a:path w="2897504">
                  <a:moveTo>
                    <a:pt x="0" y="0"/>
                  </a:moveTo>
                  <a:lnTo>
                    <a:pt x="2896997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7847991" y="1025016"/>
              <a:ext cx="3024505" cy="110489"/>
            </a:xfrm>
            <a:custGeom>
              <a:avLst/>
              <a:gdLst/>
              <a:ahLst/>
              <a:cxnLst/>
              <a:rect l="l" t="t" r="r" b="b"/>
              <a:pathLst>
                <a:path w="302450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24504" h="110490">
                  <a:moveTo>
                    <a:pt x="3024009" y="54991"/>
                  </a:moveTo>
                  <a:lnTo>
                    <a:pt x="2928759" y="0"/>
                  </a:lnTo>
                  <a:lnTo>
                    <a:pt x="2928759" y="109982"/>
                  </a:lnTo>
                  <a:lnTo>
                    <a:pt x="3024009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1" name="object 131"/>
          <p:cNvGrpSpPr/>
          <p:nvPr/>
        </p:nvGrpSpPr>
        <p:grpSpPr>
          <a:xfrm>
            <a:off x="7463023" y="-906465"/>
            <a:ext cx="758825" cy="190500"/>
            <a:chOff x="8977497" y="608804"/>
            <a:chExt cx="758825" cy="190500"/>
          </a:xfrm>
        </p:grpSpPr>
        <p:pic>
          <p:nvPicPr>
            <p:cNvPr id="132" name="object 132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8977497" y="608804"/>
              <a:ext cx="280169" cy="190284"/>
            </a:xfrm>
            <a:prstGeom prst="rect">
              <a:avLst/>
            </a:prstGeom>
          </p:spPr>
        </p:pic>
        <p:pic>
          <p:nvPicPr>
            <p:cNvPr id="133" name="object 133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9284822" y="649710"/>
              <a:ext cx="206286" cy="145821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529682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35" name="object 135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flyer_B5_三巻折_横_表面_表紙左側</dc:title>
  <cp:revision>1</cp:revision>
  <dcterms:created xsi:type="dcterms:W3CDTF">2025-04-13T04:36:11Z</dcterms:created>
  <dcterms:modified xsi:type="dcterms:W3CDTF">2025-04-14T01:22:38Z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